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Lst>
  <p:sldSz cy="5143500" cx="9144000"/>
  <p:notesSz cx="6858000" cy="9144000"/>
  <p:embeddedFontLst>
    <p:embeddedFont>
      <p:font typeface="DM Sans Medium"/>
      <p:regular r:id="rId59"/>
      <p:bold r:id="rId60"/>
      <p:italic r:id="rId61"/>
      <p:boldItalic r:id="rId62"/>
    </p:embeddedFont>
    <p:embeddedFont>
      <p:font typeface="Merriweather"/>
      <p:regular r:id="rId63"/>
      <p:bold r:id="rId64"/>
      <p:italic r:id="rId65"/>
      <p:boldItalic r:id="rId66"/>
    </p:embeddedFont>
    <p:embeddedFont>
      <p:font typeface="DM Sans"/>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70" Type="http://schemas.openxmlformats.org/officeDocument/2006/relationships/font" Target="fonts/DMSans-boldItalic.fntdata"/><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font" Target="fonts/DMSansMedium-boldItalic.fntdata"/><Relationship Id="rId61" Type="http://schemas.openxmlformats.org/officeDocument/2006/relationships/font" Target="fonts/DMSansMedium-italic.fntdata"/><Relationship Id="rId20" Type="http://schemas.openxmlformats.org/officeDocument/2006/relationships/slide" Target="slides/slide15.xml"/><Relationship Id="rId64" Type="http://schemas.openxmlformats.org/officeDocument/2006/relationships/font" Target="fonts/Merriweather-bold.fntdata"/><Relationship Id="rId63" Type="http://schemas.openxmlformats.org/officeDocument/2006/relationships/font" Target="fonts/Merriweather-regular.fntdata"/><Relationship Id="rId22" Type="http://schemas.openxmlformats.org/officeDocument/2006/relationships/slide" Target="slides/slide17.xml"/><Relationship Id="rId66" Type="http://schemas.openxmlformats.org/officeDocument/2006/relationships/font" Target="fonts/Merriweather-boldItalic.fntdata"/><Relationship Id="rId21" Type="http://schemas.openxmlformats.org/officeDocument/2006/relationships/slide" Target="slides/slide16.xml"/><Relationship Id="rId65" Type="http://schemas.openxmlformats.org/officeDocument/2006/relationships/font" Target="fonts/Merriweather-italic.fntdata"/><Relationship Id="rId24" Type="http://schemas.openxmlformats.org/officeDocument/2006/relationships/slide" Target="slides/slide19.xml"/><Relationship Id="rId68" Type="http://schemas.openxmlformats.org/officeDocument/2006/relationships/font" Target="fonts/DMSans-bold.fntdata"/><Relationship Id="rId23" Type="http://schemas.openxmlformats.org/officeDocument/2006/relationships/slide" Target="slides/slide18.xml"/><Relationship Id="rId67" Type="http://schemas.openxmlformats.org/officeDocument/2006/relationships/font" Target="fonts/DMSans-regular.fntdata"/><Relationship Id="rId60" Type="http://schemas.openxmlformats.org/officeDocument/2006/relationships/font" Target="fonts/DMSansMedium-bold.fntdata"/><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font" Target="fonts/DMSans-italic.fntdata"/><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DMSansMedium-regular.fntdata"/><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34ebf7eef29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ebf7eef29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341d9457dd1_0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4" name="Google Shape;304;g341d9457dd1_0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 name="Shape 313"/>
        <p:cNvGrpSpPr/>
        <p:nvPr/>
      </p:nvGrpSpPr>
      <p:grpSpPr>
        <a:xfrm>
          <a:off x="0" y="0"/>
          <a:ext cx="0" cy="0"/>
          <a:chOff x="0" y="0"/>
          <a:chExt cx="0" cy="0"/>
        </a:xfrm>
      </p:grpSpPr>
      <p:sp>
        <p:nvSpPr>
          <p:cNvPr id="314" name="Google Shape;314;g341d9457dd1_0_5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5" name="Google Shape;315;g341d9457dd1_0_5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341d9457dd1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341d9457dd1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41d9457dd1_0_5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41d9457dd1_0_5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341d9457dd1_0_5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341d9457dd1_0_5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341d9457dd1_0_5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341d9457dd1_0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41d9457dd1_0_9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41d9457dd1_0_9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341d9457dd1_0_9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3" name="Google Shape;373;g341d9457dd1_0_9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341d9457dd1_0_9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341d9457dd1_0_9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41d9457dd1_0_9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41d9457dd1_0_9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341d9457dd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341d9457d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341d9457dd1_0_10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1d9457dd1_0_10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41d9457dd1_0_10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341d9457dd1_0_10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341d9457dd1_0_10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341d9457dd1_0_10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341d9457dd1_0_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41d9457dd1_0_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341d9457dd1_0_6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5" name="Google Shape;445;g341d9457dd1_0_6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3" name="Shape 453"/>
        <p:cNvGrpSpPr/>
        <p:nvPr/>
      </p:nvGrpSpPr>
      <p:grpSpPr>
        <a:xfrm>
          <a:off x="0" y="0"/>
          <a:ext cx="0" cy="0"/>
          <a:chOff x="0" y="0"/>
          <a:chExt cx="0" cy="0"/>
        </a:xfrm>
      </p:grpSpPr>
      <p:sp>
        <p:nvSpPr>
          <p:cNvPr id="454" name="Google Shape;454;g341d9457dd1_0_6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341d9457dd1_0_6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g341d9457dd1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5" name="Google Shape;465;g341d9457dd1_0_6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341d9457dd1_0_6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341d9457dd1_0_6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341d9457dd1_0_6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341d9457dd1_0_6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341d9457dd1_0_6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341d9457dd1_0_6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341d9457dd1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341d9457dd1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341d9457dd1_0_6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341d9457dd1_0_6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1" name="Shape 511"/>
        <p:cNvGrpSpPr/>
        <p:nvPr/>
      </p:nvGrpSpPr>
      <p:grpSpPr>
        <a:xfrm>
          <a:off x="0" y="0"/>
          <a:ext cx="0" cy="0"/>
          <a:chOff x="0" y="0"/>
          <a:chExt cx="0" cy="0"/>
        </a:xfrm>
      </p:grpSpPr>
      <p:sp>
        <p:nvSpPr>
          <p:cNvPr id="512" name="Google Shape;512;g341d9457dd1_0_7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341d9457dd1_0_7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2" name="Shape 522"/>
        <p:cNvGrpSpPr/>
        <p:nvPr/>
      </p:nvGrpSpPr>
      <p:grpSpPr>
        <a:xfrm>
          <a:off x="0" y="0"/>
          <a:ext cx="0" cy="0"/>
          <a:chOff x="0" y="0"/>
          <a:chExt cx="0" cy="0"/>
        </a:xfrm>
      </p:grpSpPr>
      <p:sp>
        <p:nvSpPr>
          <p:cNvPr id="523" name="Google Shape;523;g341d9457dd1_0_7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4" name="Google Shape;524;g341d9457dd1_0_7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341d9457dd1_0_7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341d9457dd1_0_7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341d9457dd1_0_7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341d9457dd1_0_7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41d9457dd1_0_7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41d9457dd1_0_7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341d9457dd1_0_7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341d9457dd1_0_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341d9457dd1_0_7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341d9457dd1_0_7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341d9457dd1_0_7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341d9457dd1_0_7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341d9457dd1_0_7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341d9457dd1_0_7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341d9457dd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341d9457dd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9" name="Shape 599"/>
        <p:cNvGrpSpPr/>
        <p:nvPr/>
      </p:nvGrpSpPr>
      <p:grpSpPr>
        <a:xfrm>
          <a:off x="0" y="0"/>
          <a:ext cx="0" cy="0"/>
          <a:chOff x="0" y="0"/>
          <a:chExt cx="0" cy="0"/>
        </a:xfrm>
      </p:grpSpPr>
      <p:sp>
        <p:nvSpPr>
          <p:cNvPr id="600" name="Google Shape;600;g341d9457dd1_0_7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341d9457dd1_0_7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341d9457dd1_0_8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341d9457dd1_0_8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41d9457dd1_0_8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341d9457dd1_0_8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0" name="Shape 630"/>
        <p:cNvGrpSpPr/>
        <p:nvPr/>
      </p:nvGrpSpPr>
      <p:grpSpPr>
        <a:xfrm>
          <a:off x="0" y="0"/>
          <a:ext cx="0" cy="0"/>
          <a:chOff x="0" y="0"/>
          <a:chExt cx="0" cy="0"/>
        </a:xfrm>
      </p:grpSpPr>
      <p:sp>
        <p:nvSpPr>
          <p:cNvPr id="631" name="Google Shape;631;g341d9457dd1_0_8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2" name="Google Shape;632;g341d9457dd1_0_8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341d9457dd1_0_8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341d9457dd1_0_8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341d9457dd1_0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341d9457dd1_0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1" name="Shape 661"/>
        <p:cNvGrpSpPr/>
        <p:nvPr/>
      </p:nvGrpSpPr>
      <p:grpSpPr>
        <a:xfrm>
          <a:off x="0" y="0"/>
          <a:ext cx="0" cy="0"/>
          <a:chOff x="0" y="0"/>
          <a:chExt cx="0" cy="0"/>
        </a:xfrm>
      </p:grpSpPr>
      <p:sp>
        <p:nvSpPr>
          <p:cNvPr id="662" name="Google Shape;662;g341d9457dd1_0_8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3" name="Google Shape;663;g341d9457dd1_0_8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341d9457dd1_0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341d9457dd1_0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341d9457dd1_0_9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341d9457dd1_0_9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3" name="Shape 693"/>
        <p:cNvGrpSpPr/>
        <p:nvPr/>
      </p:nvGrpSpPr>
      <p:grpSpPr>
        <a:xfrm>
          <a:off x="0" y="0"/>
          <a:ext cx="0" cy="0"/>
          <a:chOff x="0" y="0"/>
          <a:chExt cx="0" cy="0"/>
        </a:xfrm>
      </p:grpSpPr>
      <p:sp>
        <p:nvSpPr>
          <p:cNvPr id="694" name="Google Shape;694;g341d9457dd1_0_9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5" name="Google Shape;695;g341d9457dd1_0_9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41d9457dd1_0_4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41d9457dd1_0_4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4ebf7eef29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34ebf7eef29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34ebf7eef29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4ebf7eef29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338cacf89bc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38cacf89bc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5" name="Shape 725"/>
        <p:cNvGrpSpPr/>
        <p:nvPr/>
      </p:nvGrpSpPr>
      <p:grpSpPr>
        <a:xfrm>
          <a:off x="0" y="0"/>
          <a:ext cx="0" cy="0"/>
          <a:chOff x="0" y="0"/>
          <a:chExt cx="0" cy="0"/>
        </a:xfrm>
      </p:grpSpPr>
      <p:sp>
        <p:nvSpPr>
          <p:cNvPr id="726" name="Google Shape;726;g341d9457dd1_0_9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7" name="Google Shape;727;g341d9457dd1_0_9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41d9457dd1_0_5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341d9457dd1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33e5ed2703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33e5ed2703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2" name="Shape 282"/>
        <p:cNvGrpSpPr/>
        <p:nvPr/>
      </p:nvGrpSpPr>
      <p:grpSpPr>
        <a:xfrm>
          <a:off x="0" y="0"/>
          <a:ext cx="0" cy="0"/>
          <a:chOff x="0" y="0"/>
          <a:chExt cx="0" cy="0"/>
        </a:xfrm>
      </p:grpSpPr>
      <p:sp>
        <p:nvSpPr>
          <p:cNvPr id="283" name="Google Shape;283;g341d9457dd1_0_5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4" name="Google Shape;284;g341d9457dd1_0_5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341d9457dd1_0_5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1d9457dd1_0_5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4">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_1">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292100" lvl="0" marL="457200" algn="ctr">
              <a:spcBef>
                <a:spcPts val="0"/>
              </a:spcBef>
              <a:spcAft>
                <a:spcPts val="0"/>
              </a:spcAft>
              <a:buSzPts val="1000"/>
              <a:buChar char="●"/>
              <a:defRPr/>
            </a:lvl1pPr>
            <a:lvl2pPr indent="-279400" lvl="1" marL="914400" algn="ctr">
              <a:spcBef>
                <a:spcPts val="0"/>
              </a:spcBef>
              <a:spcAft>
                <a:spcPts val="0"/>
              </a:spcAft>
              <a:buSzPts val="800"/>
              <a:buChar char="○"/>
              <a:defRPr/>
            </a:lvl2pPr>
            <a:lvl3pPr indent="-292100" lvl="2" marL="1371600" algn="ctr">
              <a:spcBef>
                <a:spcPts val="0"/>
              </a:spcBef>
              <a:spcAft>
                <a:spcPts val="0"/>
              </a:spcAft>
              <a:buSzPts val="1000"/>
              <a:buChar char="■"/>
              <a:defRPr/>
            </a:lvl3pPr>
            <a:lvl4pPr indent="-292100" lvl="3" marL="1828800" algn="ctr">
              <a:spcBef>
                <a:spcPts val="0"/>
              </a:spcBef>
              <a:spcAft>
                <a:spcPts val="0"/>
              </a:spcAft>
              <a:buSzPts val="1000"/>
              <a:buChar char="●"/>
              <a:defRPr/>
            </a:lvl4pPr>
            <a:lvl5pPr indent="-292100" lvl="4" marL="2286000" algn="ctr">
              <a:spcBef>
                <a:spcPts val="0"/>
              </a:spcBef>
              <a:spcAft>
                <a:spcPts val="0"/>
              </a:spcAft>
              <a:buSzPts val="1000"/>
              <a:buChar char="○"/>
              <a:defRPr/>
            </a:lvl5pPr>
            <a:lvl6pPr indent="-292100" lvl="5" marL="2743200" algn="ctr">
              <a:spcBef>
                <a:spcPts val="0"/>
              </a:spcBef>
              <a:spcAft>
                <a:spcPts val="0"/>
              </a:spcAft>
              <a:buSzPts val="1000"/>
              <a:buChar char="■"/>
              <a:defRPr/>
            </a:lvl6pPr>
            <a:lvl7pPr indent="-292100" lvl="6" marL="3200400" algn="ctr">
              <a:spcBef>
                <a:spcPts val="0"/>
              </a:spcBef>
              <a:spcAft>
                <a:spcPts val="0"/>
              </a:spcAft>
              <a:buSzPts val="1000"/>
              <a:buChar char="●"/>
              <a:defRPr/>
            </a:lvl7pPr>
            <a:lvl8pPr indent="-292100" lvl="7" marL="3657600" algn="ctr">
              <a:spcBef>
                <a:spcPts val="0"/>
              </a:spcBef>
              <a:spcAft>
                <a:spcPts val="0"/>
              </a:spcAft>
              <a:buSzPts val="1000"/>
              <a:buChar char="○"/>
              <a:defRPr/>
            </a:lvl8pPr>
            <a:lvl9pPr indent="-292100" lvl="8" marL="4114800" algn="ctr">
              <a:spcBef>
                <a:spcPts val="0"/>
              </a:spcBef>
              <a:spcAft>
                <a:spcPts val="0"/>
              </a:spcAft>
              <a:buSzPts val="10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CUSTOM_7_1">
    <p:spTree>
      <p:nvGrpSpPr>
        <p:cNvPr id="50" name="Shape 50"/>
        <p:cNvGrpSpPr/>
        <p:nvPr/>
      </p:nvGrpSpPr>
      <p:grpSpPr>
        <a:xfrm>
          <a:off x="0" y="0"/>
          <a:ext cx="0" cy="0"/>
          <a:chOff x="0" y="0"/>
          <a:chExt cx="0" cy="0"/>
        </a:xfrm>
      </p:grpSpPr>
      <p:sp>
        <p:nvSpPr>
          <p:cNvPr id="51" name="Google Shape;51;p13"/>
          <p:cNvSpPr txBox="1"/>
          <p:nvPr>
            <p:ph type="title"/>
          </p:nvPr>
        </p:nvSpPr>
        <p:spPr>
          <a:xfrm>
            <a:off x="677325" y="1832775"/>
            <a:ext cx="3217200" cy="1484100"/>
          </a:xfrm>
          <a:prstGeom prst="rect">
            <a:avLst/>
          </a:prstGeom>
        </p:spPr>
        <p:txBody>
          <a:bodyPr anchorCtr="0" anchor="ctr" bIns="91425" lIns="91425" spcFirstLastPara="1" rIns="91425" wrap="square" tIns="91425">
            <a:normAutofit/>
          </a:bodyPr>
          <a:lstStyle>
            <a:lvl1pPr lvl="0">
              <a:spcBef>
                <a:spcPts val="0"/>
              </a:spcBef>
              <a:spcAft>
                <a:spcPts val="0"/>
              </a:spcAft>
              <a:buSzPts val="4200"/>
              <a:buNone/>
              <a:defRPr sz="4200"/>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52" name="Google Shape;52;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53" name="Google Shape;53;p13"/>
          <p:cNvSpPr txBox="1"/>
          <p:nvPr>
            <p:ph idx="1" type="subTitle"/>
          </p:nvPr>
        </p:nvSpPr>
        <p:spPr>
          <a:xfrm>
            <a:off x="4406650" y="39375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4" name="Google Shape;54;p13"/>
          <p:cNvSpPr txBox="1"/>
          <p:nvPr>
            <p:ph idx="2" type="subTitle"/>
          </p:nvPr>
        </p:nvSpPr>
        <p:spPr>
          <a:xfrm>
            <a:off x="4406650" y="115170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5" name="Google Shape;55;p13"/>
          <p:cNvSpPr txBox="1"/>
          <p:nvPr>
            <p:ph idx="3" type="subTitle"/>
          </p:nvPr>
        </p:nvSpPr>
        <p:spPr>
          <a:xfrm>
            <a:off x="4406650" y="342557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6" name="Google Shape;56;p13"/>
          <p:cNvSpPr txBox="1"/>
          <p:nvPr>
            <p:ph idx="4" type="subTitle"/>
          </p:nvPr>
        </p:nvSpPr>
        <p:spPr>
          <a:xfrm>
            <a:off x="4406650" y="1909660"/>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7" name="Google Shape;57;p13"/>
          <p:cNvSpPr txBox="1"/>
          <p:nvPr>
            <p:ph idx="5" type="subTitle"/>
          </p:nvPr>
        </p:nvSpPr>
        <p:spPr>
          <a:xfrm>
            <a:off x="4406650" y="418352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58" name="Google Shape;58;p13"/>
          <p:cNvSpPr txBox="1"/>
          <p:nvPr>
            <p:ph idx="6" type="subTitle"/>
          </p:nvPr>
        </p:nvSpPr>
        <p:spPr>
          <a:xfrm>
            <a:off x="4406650" y="2667615"/>
            <a:ext cx="44097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p:cSld name="CUSTOM_8_1">
    <p:spTree>
      <p:nvGrpSpPr>
        <p:cNvPr id="59" name="Shape 59"/>
        <p:cNvGrpSpPr/>
        <p:nvPr/>
      </p:nvGrpSpPr>
      <p:grpSpPr>
        <a:xfrm>
          <a:off x="0" y="0"/>
          <a:ext cx="0" cy="0"/>
          <a:chOff x="0" y="0"/>
          <a:chExt cx="0" cy="0"/>
        </a:xfrm>
      </p:grpSpPr>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61" name="Google Shape;61;p14"/>
          <p:cNvSpPr txBox="1"/>
          <p:nvPr>
            <p:ph idx="1" type="body"/>
          </p:nvPr>
        </p:nvSpPr>
        <p:spPr>
          <a:xfrm>
            <a:off x="311700" y="1152475"/>
            <a:ext cx="44739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2" name="Google Shape;62;p14"/>
          <p:cNvSpPr/>
          <p:nvPr>
            <p:ph idx="2" type="pic"/>
          </p:nvPr>
        </p:nvSpPr>
        <p:spPr>
          <a:xfrm>
            <a:off x="4992024" y="1152775"/>
            <a:ext cx="3840300" cy="3416400"/>
          </a:xfrm>
          <a:prstGeom prst="rect">
            <a:avLst/>
          </a:prstGeom>
          <a:noFill/>
          <a:ln>
            <a:noFill/>
          </a:ln>
        </p:spPr>
      </p:sp>
      <p:sp>
        <p:nvSpPr>
          <p:cNvPr id="63" name="Google Shape;63;p1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big ideas">
  <p:cSld name="CUSTOM_1">
    <p:spTree>
      <p:nvGrpSpPr>
        <p:cNvPr id="64" name="Shape 64"/>
        <p:cNvGrpSpPr/>
        <p:nvPr/>
      </p:nvGrpSpPr>
      <p:grpSpPr>
        <a:xfrm>
          <a:off x="0" y="0"/>
          <a:ext cx="0" cy="0"/>
          <a:chOff x="0" y="0"/>
          <a:chExt cx="0" cy="0"/>
        </a:xfrm>
      </p:grpSpPr>
      <p:sp>
        <p:nvSpPr>
          <p:cNvPr id="65" name="Google Shape;65;p1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66" name="Google Shape;66;p15"/>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67" name="Google Shape;67;p15"/>
          <p:cNvSpPr txBox="1"/>
          <p:nvPr>
            <p:ph idx="1" type="body"/>
          </p:nvPr>
        </p:nvSpPr>
        <p:spPr>
          <a:xfrm>
            <a:off x="48315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8" name="Google Shape;68;p15"/>
          <p:cNvSpPr txBox="1"/>
          <p:nvPr>
            <p:ph idx="2" type="body"/>
          </p:nvPr>
        </p:nvSpPr>
        <p:spPr>
          <a:xfrm>
            <a:off x="5048000" y="2237788"/>
            <a:ext cx="36198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69" name="Google Shape;69;p15"/>
          <p:cNvSpPr txBox="1"/>
          <p:nvPr>
            <p:ph idx="3" type="subTitle"/>
          </p:nvPr>
        </p:nvSpPr>
        <p:spPr>
          <a:xfrm>
            <a:off x="48315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0" name="Google Shape;70;p15"/>
          <p:cNvSpPr txBox="1"/>
          <p:nvPr>
            <p:ph idx="4" type="subTitle"/>
          </p:nvPr>
        </p:nvSpPr>
        <p:spPr>
          <a:xfrm>
            <a:off x="5048000" y="1336161"/>
            <a:ext cx="3619800" cy="5427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big ideas">
  <p:cSld name="CUSTOM_2_2">
    <p:spTree>
      <p:nvGrpSpPr>
        <p:cNvPr id="71" name="Shape 71"/>
        <p:cNvGrpSpPr/>
        <p:nvPr/>
      </p:nvGrpSpPr>
      <p:grpSpPr>
        <a:xfrm>
          <a:off x="0" y="0"/>
          <a:ext cx="0" cy="0"/>
          <a:chOff x="0" y="0"/>
          <a:chExt cx="0" cy="0"/>
        </a:xfrm>
      </p:grpSpPr>
      <p:sp>
        <p:nvSpPr>
          <p:cNvPr id="72" name="Google Shape;72;p1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73" name="Google Shape;73;p16"/>
          <p:cNvSpPr txBox="1"/>
          <p:nvPr>
            <p:ph idx="1" type="body"/>
          </p:nvPr>
        </p:nvSpPr>
        <p:spPr>
          <a:xfrm>
            <a:off x="4831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4" name="Google Shape;74;p16"/>
          <p:cNvSpPr txBox="1"/>
          <p:nvPr>
            <p:ph idx="2" type="body"/>
          </p:nvPr>
        </p:nvSpPr>
        <p:spPr>
          <a:xfrm>
            <a:off x="334772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5" name="Google Shape;75;p16"/>
          <p:cNvSpPr txBox="1"/>
          <p:nvPr>
            <p:ph idx="3" type="body"/>
          </p:nvPr>
        </p:nvSpPr>
        <p:spPr>
          <a:xfrm>
            <a:off x="6212275" y="2417500"/>
            <a:ext cx="2455500" cy="23736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76" name="Google Shape;76;p16"/>
          <p:cNvSpPr txBox="1"/>
          <p:nvPr>
            <p:ph type="title"/>
          </p:nvPr>
        </p:nvSpPr>
        <p:spPr>
          <a:xfrm>
            <a:off x="483175"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77" name="Google Shape;77;p16"/>
          <p:cNvSpPr txBox="1"/>
          <p:nvPr>
            <p:ph idx="4" type="subTitle"/>
          </p:nvPr>
        </p:nvSpPr>
        <p:spPr>
          <a:xfrm>
            <a:off x="4831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8" name="Google Shape;78;p16"/>
          <p:cNvSpPr txBox="1"/>
          <p:nvPr>
            <p:ph idx="5" type="subTitle"/>
          </p:nvPr>
        </p:nvSpPr>
        <p:spPr>
          <a:xfrm>
            <a:off x="334772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79" name="Google Shape;79;p16"/>
          <p:cNvSpPr txBox="1"/>
          <p:nvPr>
            <p:ph idx="6" type="subTitle"/>
          </p:nvPr>
        </p:nvSpPr>
        <p:spPr>
          <a:xfrm>
            <a:off x="6212275" y="1336150"/>
            <a:ext cx="2455500" cy="778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ig ideas">
  <p:cSld name="CUSTOM_3_1">
    <p:spTree>
      <p:nvGrpSpPr>
        <p:cNvPr id="80" name="Shape 80"/>
        <p:cNvGrpSpPr/>
        <p:nvPr/>
      </p:nvGrpSpPr>
      <p:grpSpPr>
        <a:xfrm>
          <a:off x="0" y="0"/>
          <a:ext cx="0" cy="0"/>
          <a:chOff x="0" y="0"/>
          <a:chExt cx="0" cy="0"/>
        </a:xfrm>
      </p:grpSpPr>
      <p:sp>
        <p:nvSpPr>
          <p:cNvPr id="81" name="Google Shape;81;p1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82" name="Google Shape;82;p17"/>
          <p:cNvSpPr txBox="1"/>
          <p:nvPr>
            <p:ph idx="1" type="body"/>
          </p:nvPr>
        </p:nvSpPr>
        <p:spPr>
          <a:xfrm>
            <a:off x="366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3" name="Google Shape;83;p17"/>
          <p:cNvSpPr txBox="1"/>
          <p:nvPr>
            <p:ph idx="2" type="body"/>
          </p:nvPr>
        </p:nvSpPr>
        <p:spPr>
          <a:xfrm>
            <a:off x="4938725" y="1759093"/>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4" name="Google Shape;84;p17"/>
          <p:cNvSpPr txBox="1"/>
          <p:nvPr>
            <p:ph idx="3" type="body"/>
          </p:nvPr>
        </p:nvSpPr>
        <p:spPr>
          <a:xfrm>
            <a:off x="366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5" name="Google Shape;85;p17"/>
          <p:cNvSpPr txBox="1"/>
          <p:nvPr>
            <p:ph idx="4" type="body"/>
          </p:nvPr>
        </p:nvSpPr>
        <p:spPr>
          <a:xfrm>
            <a:off x="4938750" y="3648575"/>
            <a:ext cx="3838500" cy="11385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86" name="Google Shape;86;p17"/>
          <p:cNvSpPr txBox="1"/>
          <p:nvPr>
            <p:ph type="title"/>
          </p:nvPr>
        </p:nvSpPr>
        <p:spPr>
          <a:xfrm>
            <a:off x="366750" y="450025"/>
            <a:ext cx="8184600" cy="758100"/>
          </a:xfrm>
          <a:prstGeom prst="rect">
            <a:avLst/>
          </a:prstGeom>
        </p:spPr>
        <p:txBody>
          <a:bodyPr anchorCtr="0" anchor="ctr" bIns="91425" lIns="91425" spcFirstLastPara="1" rIns="91425" wrap="square" tIns="91425">
            <a:normAutofit/>
          </a:bodyPr>
          <a:lstStyle>
            <a:lvl1pPr lvl="0">
              <a:spcBef>
                <a:spcPts val="0"/>
              </a:spcBef>
              <a:spcAft>
                <a:spcPts val="0"/>
              </a:spcAft>
              <a:buSzPts val="3000"/>
              <a:buNone/>
              <a:defRPr sz="3000"/>
            </a:lvl1pPr>
            <a:lvl2pPr lvl="1">
              <a:spcBef>
                <a:spcPts val="0"/>
              </a:spcBef>
              <a:spcAft>
                <a:spcPts val="0"/>
              </a:spcAft>
              <a:buSzPts val="3000"/>
              <a:buNone/>
              <a:defRPr sz="3000"/>
            </a:lvl2pPr>
            <a:lvl3pPr lvl="2">
              <a:spcBef>
                <a:spcPts val="0"/>
              </a:spcBef>
              <a:spcAft>
                <a:spcPts val="0"/>
              </a:spcAft>
              <a:buSzPts val="3000"/>
              <a:buNone/>
              <a:defRPr sz="3000"/>
            </a:lvl3pPr>
            <a:lvl4pPr lvl="3">
              <a:spcBef>
                <a:spcPts val="0"/>
              </a:spcBef>
              <a:spcAft>
                <a:spcPts val="0"/>
              </a:spcAft>
              <a:buSzPts val="3000"/>
              <a:buNone/>
              <a:defRPr sz="3000"/>
            </a:lvl4pPr>
            <a:lvl5pPr lvl="4">
              <a:spcBef>
                <a:spcPts val="0"/>
              </a:spcBef>
              <a:spcAft>
                <a:spcPts val="0"/>
              </a:spcAft>
              <a:buSzPts val="3000"/>
              <a:buNone/>
              <a:defRPr sz="3000"/>
            </a:lvl5pPr>
            <a:lvl6pPr lvl="5">
              <a:spcBef>
                <a:spcPts val="0"/>
              </a:spcBef>
              <a:spcAft>
                <a:spcPts val="0"/>
              </a:spcAft>
              <a:buSzPts val="3000"/>
              <a:buNone/>
              <a:defRPr sz="3000"/>
            </a:lvl6pPr>
            <a:lvl7pPr lvl="6">
              <a:spcBef>
                <a:spcPts val="0"/>
              </a:spcBef>
              <a:spcAft>
                <a:spcPts val="0"/>
              </a:spcAft>
              <a:buSzPts val="3000"/>
              <a:buNone/>
              <a:defRPr sz="3000"/>
            </a:lvl7pPr>
            <a:lvl8pPr lvl="7">
              <a:spcBef>
                <a:spcPts val="0"/>
              </a:spcBef>
              <a:spcAft>
                <a:spcPts val="0"/>
              </a:spcAft>
              <a:buSzPts val="3000"/>
              <a:buNone/>
              <a:defRPr sz="3000"/>
            </a:lvl8pPr>
            <a:lvl9pPr lvl="8">
              <a:spcBef>
                <a:spcPts val="0"/>
              </a:spcBef>
              <a:spcAft>
                <a:spcPts val="0"/>
              </a:spcAft>
              <a:buSzPts val="3000"/>
              <a:buNone/>
              <a:defRPr sz="3000"/>
            </a:lvl9pPr>
          </a:lstStyle>
          <a:p/>
        </p:txBody>
      </p:sp>
      <p:sp>
        <p:nvSpPr>
          <p:cNvPr id="87" name="Google Shape;87;p17"/>
          <p:cNvSpPr txBox="1"/>
          <p:nvPr>
            <p:ph idx="5" type="subTitle"/>
          </p:nvPr>
        </p:nvSpPr>
        <p:spPr>
          <a:xfrm>
            <a:off x="366763"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8" name="Google Shape;88;p17"/>
          <p:cNvSpPr txBox="1"/>
          <p:nvPr>
            <p:ph idx="6" type="subTitle"/>
          </p:nvPr>
        </p:nvSpPr>
        <p:spPr>
          <a:xfrm>
            <a:off x="4938738" y="1277907"/>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89" name="Google Shape;89;p17"/>
          <p:cNvSpPr txBox="1"/>
          <p:nvPr>
            <p:ph idx="7" type="subTitle"/>
          </p:nvPr>
        </p:nvSpPr>
        <p:spPr>
          <a:xfrm>
            <a:off x="4938761"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
        <p:nvSpPr>
          <p:cNvPr id="90" name="Google Shape;90;p17"/>
          <p:cNvSpPr txBox="1"/>
          <p:nvPr>
            <p:ph idx="8" type="subTitle"/>
          </p:nvPr>
        </p:nvSpPr>
        <p:spPr>
          <a:xfrm>
            <a:off x="366750" y="3167363"/>
            <a:ext cx="3838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2000"/>
              <a:buNone/>
              <a:defRPr sz="2000"/>
            </a:lvl1pPr>
            <a:lvl2pPr lvl="1">
              <a:lnSpc>
                <a:spcPct val="100000"/>
              </a:lnSpc>
              <a:spcBef>
                <a:spcPts val="0"/>
              </a:spcBef>
              <a:spcAft>
                <a:spcPts val="0"/>
              </a:spcAft>
              <a:buSzPts val="2000"/>
              <a:buNone/>
              <a:defRPr sz="2000"/>
            </a:lvl2pPr>
            <a:lvl3pPr lvl="2">
              <a:lnSpc>
                <a:spcPct val="100000"/>
              </a:lnSpc>
              <a:spcBef>
                <a:spcPts val="0"/>
              </a:spcBef>
              <a:spcAft>
                <a:spcPts val="0"/>
              </a:spcAft>
              <a:buSzPts val="2000"/>
              <a:buNone/>
              <a:defRPr sz="2000"/>
            </a:lvl3pPr>
            <a:lvl4pPr lvl="3">
              <a:lnSpc>
                <a:spcPct val="100000"/>
              </a:lnSpc>
              <a:spcBef>
                <a:spcPts val="0"/>
              </a:spcBef>
              <a:spcAft>
                <a:spcPts val="0"/>
              </a:spcAft>
              <a:buSzPts val="2000"/>
              <a:buNone/>
              <a:defRPr sz="2000"/>
            </a:lvl4pPr>
            <a:lvl5pPr lvl="4">
              <a:lnSpc>
                <a:spcPct val="100000"/>
              </a:lnSpc>
              <a:spcBef>
                <a:spcPts val="0"/>
              </a:spcBef>
              <a:spcAft>
                <a:spcPts val="0"/>
              </a:spcAft>
              <a:buSzPts val="2000"/>
              <a:buNone/>
              <a:defRPr sz="2000"/>
            </a:lvl5pPr>
            <a:lvl6pPr lvl="5">
              <a:lnSpc>
                <a:spcPct val="100000"/>
              </a:lnSpc>
              <a:spcBef>
                <a:spcPts val="0"/>
              </a:spcBef>
              <a:spcAft>
                <a:spcPts val="0"/>
              </a:spcAft>
              <a:buSzPts val="2000"/>
              <a:buNone/>
              <a:defRPr sz="2000"/>
            </a:lvl6pPr>
            <a:lvl7pPr lvl="6">
              <a:lnSpc>
                <a:spcPct val="100000"/>
              </a:lnSpc>
              <a:spcBef>
                <a:spcPts val="0"/>
              </a:spcBef>
              <a:spcAft>
                <a:spcPts val="0"/>
              </a:spcAft>
              <a:buSzPts val="2000"/>
              <a:buNone/>
              <a:defRPr sz="2000"/>
            </a:lvl7pPr>
            <a:lvl8pPr lvl="7">
              <a:lnSpc>
                <a:spcPct val="100000"/>
              </a:lnSpc>
              <a:spcBef>
                <a:spcPts val="0"/>
              </a:spcBef>
              <a:spcAft>
                <a:spcPts val="0"/>
              </a:spcAft>
              <a:buSzPts val="2000"/>
              <a:buNone/>
              <a:defRPr sz="2000"/>
            </a:lvl8pPr>
            <a:lvl9pPr lvl="8">
              <a:lnSpc>
                <a:spcPct val="100000"/>
              </a:lnSpc>
              <a:spcBef>
                <a:spcPts val="0"/>
              </a:spcBef>
              <a:spcAft>
                <a:spcPts val="0"/>
              </a:spcAft>
              <a:buSzPts val="2000"/>
              <a:buNone/>
              <a:defRPr sz="20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image">
  <p:cSld name="TITLE_ONLY_1_1">
    <p:spTree>
      <p:nvGrpSpPr>
        <p:cNvPr id="91" name="Shape 91"/>
        <p:cNvGrpSpPr/>
        <p:nvPr/>
      </p:nvGrpSpPr>
      <p:grpSpPr>
        <a:xfrm>
          <a:off x="0" y="0"/>
          <a:ext cx="0" cy="0"/>
          <a:chOff x="0" y="0"/>
          <a:chExt cx="0" cy="0"/>
        </a:xfrm>
      </p:grpSpPr>
      <p:sp>
        <p:nvSpPr>
          <p:cNvPr id="92" name="Google Shape;92;p18"/>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93" name="Google Shape;93;p1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94" name="Google Shape;94;p18"/>
          <p:cNvSpPr/>
          <p:nvPr>
            <p:ph idx="2" type="pic"/>
          </p:nvPr>
        </p:nvSpPr>
        <p:spPr>
          <a:xfrm>
            <a:off x="311700" y="1170425"/>
            <a:ext cx="8520600" cy="3492900"/>
          </a:xfrm>
          <a:prstGeom prst="rect">
            <a:avLst/>
          </a:prstGeom>
          <a:noFill/>
          <a:ln>
            <a:noFill/>
          </a:ln>
        </p:spPr>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storyboards">
  <p:cSld name="CUSTOM_4_1">
    <p:spTree>
      <p:nvGrpSpPr>
        <p:cNvPr id="95" name="Shape 95"/>
        <p:cNvGrpSpPr/>
        <p:nvPr/>
      </p:nvGrpSpPr>
      <p:grpSpPr>
        <a:xfrm>
          <a:off x="0" y="0"/>
          <a:ext cx="0" cy="0"/>
          <a:chOff x="0" y="0"/>
          <a:chExt cx="0" cy="0"/>
        </a:xfrm>
      </p:grpSpPr>
      <p:sp>
        <p:nvSpPr>
          <p:cNvPr id="96" name="Google Shape;96;p19"/>
          <p:cNvSpPr txBox="1"/>
          <p:nvPr>
            <p:ph idx="1" type="body"/>
          </p:nvPr>
        </p:nvSpPr>
        <p:spPr>
          <a:xfrm>
            <a:off x="311700"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97" name="Google Shape;97;p19"/>
          <p:cNvSpPr/>
          <p:nvPr>
            <p:ph idx="2" type="pic"/>
          </p:nvPr>
        </p:nvSpPr>
        <p:spPr>
          <a:xfrm>
            <a:off x="4804825" y="1133300"/>
            <a:ext cx="4027500" cy="2392800"/>
          </a:xfrm>
          <a:prstGeom prst="rect">
            <a:avLst/>
          </a:prstGeom>
          <a:noFill/>
          <a:ln>
            <a:noFill/>
          </a:ln>
        </p:spPr>
      </p:sp>
      <p:sp>
        <p:nvSpPr>
          <p:cNvPr id="98" name="Google Shape;98;p19"/>
          <p:cNvSpPr/>
          <p:nvPr>
            <p:ph idx="3" type="pic"/>
          </p:nvPr>
        </p:nvSpPr>
        <p:spPr>
          <a:xfrm>
            <a:off x="311725" y="1133300"/>
            <a:ext cx="4027500" cy="2392800"/>
          </a:xfrm>
          <a:prstGeom prst="rect">
            <a:avLst/>
          </a:prstGeom>
          <a:noFill/>
          <a:ln>
            <a:noFill/>
          </a:ln>
        </p:spPr>
      </p:sp>
      <p:sp>
        <p:nvSpPr>
          <p:cNvPr id="99" name="Google Shape;99;p19"/>
          <p:cNvSpPr txBox="1"/>
          <p:nvPr>
            <p:ph idx="4" type="body"/>
          </p:nvPr>
        </p:nvSpPr>
        <p:spPr>
          <a:xfrm>
            <a:off x="4804825" y="4080225"/>
            <a:ext cx="4027500" cy="9261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0" name="Google Shape;100;p1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01" name="Google Shape;101;p19"/>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02" name="Google Shape;102;p19"/>
          <p:cNvSpPr txBox="1"/>
          <p:nvPr>
            <p:ph idx="5" type="subTitle"/>
          </p:nvPr>
        </p:nvSpPr>
        <p:spPr>
          <a:xfrm>
            <a:off x="3117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03" name="Google Shape;103;p19"/>
          <p:cNvSpPr txBox="1"/>
          <p:nvPr>
            <p:ph idx="6" type="subTitle"/>
          </p:nvPr>
        </p:nvSpPr>
        <p:spPr>
          <a:xfrm>
            <a:off x="4804825" y="3582900"/>
            <a:ext cx="40275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storyboards">
  <p:cSld name="CUSTOM_4_1_1">
    <p:spTree>
      <p:nvGrpSpPr>
        <p:cNvPr id="104" name="Shape 104"/>
        <p:cNvGrpSpPr/>
        <p:nvPr/>
      </p:nvGrpSpPr>
      <p:grpSpPr>
        <a:xfrm>
          <a:off x="0" y="0"/>
          <a:ext cx="0" cy="0"/>
          <a:chOff x="0" y="0"/>
          <a:chExt cx="0" cy="0"/>
        </a:xfrm>
      </p:grpSpPr>
      <p:sp>
        <p:nvSpPr>
          <p:cNvPr id="105" name="Google Shape;105;p20"/>
          <p:cNvSpPr txBox="1"/>
          <p:nvPr>
            <p:ph idx="1" type="body"/>
          </p:nvPr>
        </p:nvSpPr>
        <p:spPr>
          <a:xfrm>
            <a:off x="31170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6" name="Google Shape;106;p20"/>
          <p:cNvSpPr/>
          <p:nvPr>
            <p:ph idx="2" type="pic"/>
          </p:nvPr>
        </p:nvSpPr>
        <p:spPr>
          <a:xfrm>
            <a:off x="6205225" y="1128325"/>
            <a:ext cx="2627100" cy="2273100"/>
          </a:xfrm>
          <a:prstGeom prst="rect">
            <a:avLst/>
          </a:prstGeom>
          <a:noFill/>
          <a:ln>
            <a:noFill/>
          </a:ln>
        </p:spPr>
      </p:sp>
      <p:sp>
        <p:nvSpPr>
          <p:cNvPr id="107" name="Google Shape;107;p20"/>
          <p:cNvSpPr/>
          <p:nvPr>
            <p:ph idx="3" type="pic"/>
          </p:nvPr>
        </p:nvSpPr>
        <p:spPr>
          <a:xfrm>
            <a:off x="311725" y="1128325"/>
            <a:ext cx="2627100" cy="2273100"/>
          </a:xfrm>
          <a:prstGeom prst="rect">
            <a:avLst/>
          </a:prstGeom>
          <a:noFill/>
          <a:ln>
            <a:noFill/>
          </a:ln>
        </p:spPr>
      </p:sp>
      <p:sp>
        <p:nvSpPr>
          <p:cNvPr id="108" name="Google Shape;108;p20"/>
          <p:cNvSpPr txBox="1"/>
          <p:nvPr>
            <p:ph idx="4" type="body"/>
          </p:nvPr>
        </p:nvSpPr>
        <p:spPr>
          <a:xfrm>
            <a:off x="6205225"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09" name="Google Shape;109;p20"/>
          <p:cNvSpPr/>
          <p:nvPr>
            <p:ph idx="5" type="pic"/>
          </p:nvPr>
        </p:nvSpPr>
        <p:spPr>
          <a:xfrm>
            <a:off x="3255250" y="1128325"/>
            <a:ext cx="2627100" cy="2273100"/>
          </a:xfrm>
          <a:prstGeom prst="rect">
            <a:avLst/>
          </a:prstGeom>
          <a:noFill/>
          <a:ln>
            <a:noFill/>
          </a:ln>
        </p:spPr>
      </p:sp>
      <p:sp>
        <p:nvSpPr>
          <p:cNvPr id="110" name="Google Shape;110;p20"/>
          <p:cNvSpPr txBox="1"/>
          <p:nvPr>
            <p:ph idx="6" type="body"/>
          </p:nvPr>
        </p:nvSpPr>
        <p:spPr>
          <a:xfrm>
            <a:off x="3255250" y="3911700"/>
            <a:ext cx="2627100" cy="10185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111" name="Google Shape;111;p2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12" name="Google Shape;112;p20"/>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13" name="Google Shape;113;p20"/>
          <p:cNvSpPr txBox="1"/>
          <p:nvPr>
            <p:ph idx="7" type="subTitle"/>
          </p:nvPr>
        </p:nvSpPr>
        <p:spPr>
          <a:xfrm>
            <a:off x="3117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4" name="Google Shape;114;p20"/>
          <p:cNvSpPr txBox="1"/>
          <p:nvPr>
            <p:ph idx="8" type="subTitle"/>
          </p:nvPr>
        </p:nvSpPr>
        <p:spPr>
          <a:xfrm>
            <a:off x="6205225"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
        <p:nvSpPr>
          <p:cNvPr id="115" name="Google Shape;115;p20"/>
          <p:cNvSpPr txBox="1"/>
          <p:nvPr>
            <p:ph idx="9" type="subTitle"/>
          </p:nvPr>
        </p:nvSpPr>
        <p:spPr>
          <a:xfrm>
            <a:off x="3255250" y="3430500"/>
            <a:ext cx="2627100" cy="48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000"/>
              <a:buNone/>
              <a:defRPr/>
            </a:lvl1pPr>
            <a:lvl2pPr lvl="1">
              <a:lnSpc>
                <a:spcPct val="100000"/>
              </a:lnSpc>
              <a:spcBef>
                <a:spcPts val="0"/>
              </a:spcBef>
              <a:spcAft>
                <a:spcPts val="0"/>
              </a:spcAft>
              <a:buSzPts val="1800"/>
              <a:buNone/>
              <a:defRPr sz="1800"/>
            </a:lvl2pPr>
            <a:lvl3pPr lvl="2">
              <a:lnSpc>
                <a:spcPct val="100000"/>
              </a:lnSpc>
              <a:spcBef>
                <a:spcPts val="0"/>
              </a:spcBef>
              <a:spcAft>
                <a:spcPts val="0"/>
              </a:spcAft>
              <a:buSzPts val="1800"/>
              <a:buNone/>
              <a:defRPr sz="1800"/>
            </a:lvl3pPr>
            <a:lvl4pPr lvl="3">
              <a:lnSpc>
                <a:spcPct val="100000"/>
              </a:lnSpc>
              <a:spcBef>
                <a:spcPts val="0"/>
              </a:spcBef>
              <a:spcAft>
                <a:spcPts val="0"/>
              </a:spcAft>
              <a:buSzPts val="1800"/>
              <a:buNone/>
              <a:defRPr sz="1800"/>
            </a:lvl4pPr>
            <a:lvl5pPr lvl="4">
              <a:lnSpc>
                <a:spcPct val="100000"/>
              </a:lnSpc>
              <a:spcBef>
                <a:spcPts val="0"/>
              </a:spcBef>
              <a:spcAft>
                <a:spcPts val="0"/>
              </a:spcAft>
              <a:buSzPts val="1800"/>
              <a:buNone/>
              <a:defRPr sz="1800"/>
            </a:lvl5pPr>
            <a:lvl6pPr lvl="5">
              <a:lnSpc>
                <a:spcPct val="100000"/>
              </a:lnSpc>
              <a:spcBef>
                <a:spcPts val="0"/>
              </a:spcBef>
              <a:spcAft>
                <a:spcPts val="0"/>
              </a:spcAft>
              <a:buSzPts val="1800"/>
              <a:buNone/>
              <a:defRPr sz="1800"/>
            </a:lvl6pPr>
            <a:lvl7pPr lvl="6">
              <a:lnSpc>
                <a:spcPct val="100000"/>
              </a:lnSpc>
              <a:spcBef>
                <a:spcPts val="0"/>
              </a:spcBef>
              <a:spcAft>
                <a:spcPts val="0"/>
              </a:spcAft>
              <a:buSzPts val="1800"/>
              <a:buNone/>
              <a:defRPr sz="1800"/>
            </a:lvl7pPr>
            <a:lvl8pPr lvl="7">
              <a:lnSpc>
                <a:spcPct val="100000"/>
              </a:lnSpc>
              <a:spcBef>
                <a:spcPts val="0"/>
              </a:spcBef>
              <a:spcAft>
                <a:spcPts val="0"/>
              </a:spcAft>
              <a:buSzPts val="1800"/>
              <a:buNone/>
              <a:defRPr sz="1800"/>
            </a:lvl8pPr>
            <a:lvl9pPr lvl="8">
              <a:lnSpc>
                <a:spcPct val="100000"/>
              </a:lnSpc>
              <a:spcBef>
                <a:spcPts val="0"/>
              </a:spcBef>
              <a:spcAft>
                <a:spcPts val="0"/>
              </a:spcAft>
              <a:buSzPts val="1800"/>
              <a:buNone/>
              <a:defRPr sz="18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_HEADER_1">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only">
  <p:cSld name="CUSTOM_5_1">
    <p:spTree>
      <p:nvGrpSpPr>
        <p:cNvPr id="116" name="Shape 116"/>
        <p:cNvGrpSpPr/>
        <p:nvPr/>
      </p:nvGrpSpPr>
      <p:grpSpPr>
        <a:xfrm>
          <a:off x="0" y="0"/>
          <a:ext cx="0" cy="0"/>
          <a:chOff x="0" y="0"/>
          <a:chExt cx="0" cy="0"/>
        </a:xfrm>
      </p:grpSpPr>
      <p:sp>
        <p:nvSpPr>
          <p:cNvPr id="117" name="Google Shape;117;p21"/>
          <p:cNvSpPr/>
          <p:nvPr>
            <p:ph idx="2" type="pic"/>
          </p:nvPr>
        </p:nvSpPr>
        <p:spPr>
          <a:xfrm>
            <a:off x="311700" y="445025"/>
            <a:ext cx="8520600" cy="4218300"/>
          </a:xfrm>
          <a:prstGeom prst="rect">
            <a:avLst/>
          </a:prstGeom>
          <a:noFill/>
          <a:ln>
            <a:noFill/>
          </a:ln>
        </p:spPr>
      </p:sp>
      <p:sp>
        <p:nvSpPr>
          <p:cNvPr id="118" name="Google Shape;118;p2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grid">
  <p:cSld name="CUSTOM_6_1">
    <p:spTree>
      <p:nvGrpSpPr>
        <p:cNvPr id="119" name="Shape 119"/>
        <p:cNvGrpSpPr/>
        <p:nvPr/>
      </p:nvGrpSpPr>
      <p:grpSpPr>
        <a:xfrm>
          <a:off x="0" y="0"/>
          <a:ext cx="0" cy="0"/>
          <a:chOff x="0" y="0"/>
          <a:chExt cx="0" cy="0"/>
        </a:xfrm>
      </p:grpSpPr>
      <p:sp>
        <p:nvSpPr>
          <p:cNvPr id="120" name="Google Shape;120;p2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21" name="Google Shape;121;p22"/>
          <p:cNvSpPr/>
          <p:nvPr>
            <p:ph idx="2" type="pic"/>
          </p:nvPr>
        </p:nvSpPr>
        <p:spPr>
          <a:xfrm>
            <a:off x="3389600" y="118913"/>
            <a:ext cx="1643700" cy="1535100"/>
          </a:xfrm>
          <a:prstGeom prst="rect">
            <a:avLst/>
          </a:prstGeom>
          <a:noFill/>
          <a:ln>
            <a:noFill/>
          </a:ln>
        </p:spPr>
      </p:sp>
      <p:sp>
        <p:nvSpPr>
          <p:cNvPr id="122" name="Google Shape;122;p22"/>
          <p:cNvSpPr/>
          <p:nvPr>
            <p:ph idx="3" type="pic"/>
          </p:nvPr>
        </p:nvSpPr>
        <p:spPr>
          <a:xfrm>
            <a:off x="5195935" y="118913"/>
            <a:ext cx="1643700" cy="1535100"/>
          </a:xfrm>
          <a:prstGeom prst="rect">
            <a:avLst/>
          </a:prstGeom>
          <a:noFill/>
          <a:ln>
            <a:noFill/>
          </a:ln>
        </p:spPr>
      </p:sp>
      <p:sp>
        <p:nvSpPr>
          <p:cNvPr id="123" name="Google Shape;123;p22"/>
          <p:cNvSpPr/>
          <p:nvPr>
            <p:ph idx="4" type="pic"/>
          </p:nvPr>
        </p:nvSpPr>
        <p:spPr>
          <a:xfrm>
            <a:off x="7002270" y="118913"/>
            <a:ext cx="1643700" cy="1535100"/>
          </a:xfrm>
          <a:prstGeom prst="rect">
            <a:avLst/>
          </a:prstGeom>
          <a:noFill/>
          <a:ln>
            <a:noFill/>
          </a:ln>
        </p:spPr>
      </p:sp>
      <p:sp>
        <p:nvSpPr>
          <p:cNvPr id="124" name="Google Shape;124;p22"/>
          <p:cNvSpPr/>
          <p:nvPr>
            <p:ph idx="5" type="pic"/>
          </p:nvPr>
        </p:nvSpPr>
        <p:spPr>
          <a:xfrm>
            <a:off x="3389588" y="1804212"/>
            <a:ext cx="1643700" cy="1535100"/>
          </a:xfrm>
          <a:prstGeom prst="rect">
            <a:avLst/>
          </a:prstGeom>
          <a:noFill/>
          <a:ln>
            <a:noFill/>
          </a:ln>
        </p:spPr>
      </p:sp>
      <p:sp>
        <p:nvSpPr>
          <p:cNvPr id="125" name="Google Shape;125;p22"/>
          <p:cNvSpPr/>
          <p:nvPr>
            <p:ph idx="6" type="pic"/>
          </p:nvPr>
        </p:nvSpPr>
        <p:spPr>
          <a:xfrm>
            <a:off x="5195922" y="1804212"/>
            <a:ext cx="1643700" cy="1535100"/>
          </a:xfrm>
          <a:prstGeom prst="rect">
            <a:avLst/>
          </a:prstGeom>
          <a:noFill/>
          <a:ln>
            <a:noFill/>
          </a:ln>
        </p:spPr>
      </p:sp>
      <p:sp>
        <p:nvSpPr>
          <p:cNvPr id="126" name="Google Shape;126;p22"/>
          <p:cNvSpPr/>
          <p:nvPr>
            <p:ph idx="7" type="pic"/>
          </p:nvPr>
        </p:nvSpPr>
        <p:spPr>
          <a:xfrm>
            <a:off x="7002257" y="1804212"/>
            <a:ext cx="1643700" cy="1535100"/>
          </a:xfrm>
          <a:prstGeom prst="rect">
            <a:avLst/>
          </a:prstGeom>
          <a:noFill/>
          <a:ln>
            <a:noFill/>
          </a:ln>
        </p:spPr>
      </p:sp>
      <p:sp>
        <p:nvSpPr>
          <p:cNvPr id="127" name="Google Shape;127;p22"/>
          <p:cNvSpPr txBox="1"/>
          <p:nvPr>
            <p:ph type="title"/>
          </p:nvPr>
        </p:nvSpPr>
        <p:spPr>
          <a:xfrm>
            <a:off x="351550" y="445025"/>
            <a:ext cx="2596800" cy="1706400"/>
          </a:xfrm>
          <a:prstGeom prst="rect">
            <a:avLst/>
          </a:prstGeom>
        </p:spPr>
        <p:txBody>
          <a:bodyPr anchorCtr="0" anchor="t" bIns="91425" lIns="91425" spcFirstLastPara="1" rIns="91425" wrap="square" tIns="91425">
            <a:sp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28" name="Google Shape;128;p22"/>
          <p:cNvSpPr/>
          <p:nvPr>
            <p:ph idx="8" type="pic"/>
          </p:nvPr>
        </p:nvSpPr>
        <p:spPr>
          <a:xfrm>
            <a:off x="3389588" y="3489487"/>
            <a:ext cx="1643700" cy="1535100"/>
          </a:xfrm>
          <a:prstGeom prst="rect">
            <a:avLst/>
          </a:prstGeom>
          <a:noFill/>
          <a:ln>
            <a:noFill/>
          </a:ln>
        </p:spPr>
      </p:sp>
      <p:sp>
        <p:nvSpPr>
          <p:cNvPr id="129" name="Google Shape;129;p22"/>
          <p:cNvSpPr/>
          <p:nvPr>
            <p:ph idx="9" type="pic"/>
          </p:nvPr>
        </p:nvSpPr>
        <p:spPr>
          <a:xfrm>
            <a:off x="5195922" y="3489487"/>
            <a:ext cx="1643700" cy="1535100"/>
          </a:xfrm>
          <a:prstGeom prst="rect">
            <a:avLst/>
          </a:prstGeom>
          <a:noFill/>
          <a:ln>
            <a:noFill/>
          </a:ln>
        </p:spPr>
      </p:sp>
      <p:sp>
        <p:nvSpPr>
          <p:cNvPr id="130" name="Google Shape;130;p22"/>
          <p:cNvSpPr/>
          <p:nvPr>
            <p:ph idx="13" type="pic"/>
          </p:nvPr>
        </p:nvSpPr>
        <p:spPr>
          <a:xfrm>
            <a:off x="7002257" y="3489487"/>
            <a:ext cx="1643700" cy="1535100"/>
          </a:xfrm>
          <a:prstGeom prst="rect">
            <a:avLst/>
          </a:prstGeom>
          <a:noFill/>
          <a:ln>
            <a:noFill/>
          </a:ln>
        </p:spPr>
      </p:sp>
    </p:spTree>
  </p:cSld>
  <p:clrMapOvr>
    <a:masterClrMapping/>
  </p:clrMapOvr>
  <p:extLst>
    <p:ext uri="{DCECCB84-F9BA-43D5-87BE-67443E8EF086}">
      <p15:sldGuideLst>
        <p15:guide id="1" pos="5564">
          <p15:clr>
            <a:srgbClr val="E46962"/>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title slide" type="title">
  <p:cSld name="TITLE">
    <p:bg>
      <p:bgPr>
        <a:solidFill>
          <a:schemeClr val="dk1"/>
        </a:solidFill>
      </p:bgPr>
    </p:bg>
    <p:spTree>
      <p:nvGrpSpPr>
        <p:cNvPr id="131" name="Shape 131"/>
        <p:cNvGrpSpPr/>
        <p:nvPr/>
      </p:nvGrpSpPr>
      <p:grpSpPr>
        <a:xfrm>
          <a:off x="0" y="0"/>
          <a:ext cx="0" cy="0"/>
          <a:chOff x="0" y="0"/>
          <a:chExt cx="0" cy="0"/>
        </a:xfrm>
      </p:grpSpPr>
      <p:sp>
        <p:nvSpPr>
          <p:cNvPr id="132" name="Google Shape;132;p23"/>
          <p:cNvSpPr txBox="1"/>
          <p:nvPr>
            <p:ph idx="1" type="body"/>
          </p:nvPr>
        </p:nvSpPr>
        <p:spPr>
          <a:xfrm>
            <a:off x="196951" y="4737750"/>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33" name="Google Shape;133;p23"/>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6750"/>
              <a:buNone/>
              <a:defRPr sz="6750">
                <a:solidFill>
                  <a:schemeClr val="lt1"/>
                </a:solidFill>
              </a:defRPr>
            </a:lvl1pPr>
            <a:lvl2pPr lvl="1">
              <a:spcBef>
                <a:spcPts val="0"/>
              </a:spcBef>
              <a:spcAft>
                <a:spcPts val="0"/>
              </a:spcAft>
              <a:buClr>
                <a:schemeClr val="lt1"/>
              </a:buClr>
              <a:buSzPts val="5200"/>
              <a:buNone/>
              <a:defRPr sz="5200">
                <a:solidFill>
                  <a:schemeClr val="lt1"/>
                </a:solidFill>
              </a:defRPr>
            </a:lvl2pPr>
            <a:lvl3pPr lvl="2">
              <a:spcBef>
                <a:spcPts val="0"/>
              </a:spcBef>
              <a:spcAft>
                <a:spcPts val="0"/>
              </a:spcAft>
              <a:buClr>
                <a:schemeClr val="lt1"/>
              </a:buClr>
              <a:buSzPts val="5200"/>
              <a:buNone/>
              <a:defRPr sz="5200">
                <a:solidFill>
                  <a:schemeClr val="lt1"/>
                </a:solidFill>
              </a:defRPr>
            </a:lvl3pPr>
            <a:lvl4pPr lvl="3">
              <a:spcBef>
                <a:spcPts val="0"/>
              </a:spcBef>
              <a:spcAft>
                <a:spcPts val="0"/>
              </a:spcAft>
              <a:buClr>
                <a:schemeClr val="lt1"/>
              </a:buClr>
              <a:buSzPts val="5200"/>
              <a:buNone/>
              <a:defRPr sz="5200">
                <a:solidFill>
                  <a:schemeClr val="lt1"/>
                </a:solidFill>
              </a:defRPr>
            </a:lvl4pPr>
            <a:lvl5pPr lvl="4">
              <a:spcBef>
                <a:spcPts val="0"/>
              </a:spcBef>
              <a:spcAft>
                <a:spcPts val="0"/>
              </a:spcAft>
              <a:buClr>
                <a:schemeClr val="lt1"/>
              </a:buClr>
              <a:buSzPts val="5200"/>
              <a:buNone/>
              <a:defRPr sz="5200">
                <a:solidFill>
                  <a:schemeClr val="lt1"/>
                </a:solidFill>
              </a:defRPr>
            </a:lvl5pPr>
            <a:lvl6pPr lvl="5">
              <a:spcBef>
                <a:spcPts val="0"/>
              </a:spcBef>
              <a:spcAft>
                <a:spcPts val="0"/>
              </a:spcAft>
              <a:buClr>
                <a:schemeClr val="lt1"/>
              </a:buClr>
              <a:buSzPts val="5200"/>
              <a:buNone/>
              <a:defRPr sz="5200">
                <a:solidFill>
                  <a:schemeClr val="lt1"/>
                </a:solidFill>
              </a:defRPr>
            </a:lvl6pPr>
            <a:lvl7pPr lvl="6">
              <a:spcBef>
                <a:spcPts val="0"/>
              </a:spcBef>
              <a:spcAft>
                <a:spcPts val="0"/>
              </a:spcAft>
              <a:buClr>
                <a:schemeClr val="lt1"/>
              </a:buClr>
              <a:buSzPts val="5200"/>
              <a:buNone/>
              <a:defRPr sz="5200">
                <a:solidFill>
                  <a:schemeClr val="lt1"/>
                </a:solidFill>
              </a:defRPr>
            </a:lvl7pPr>
            <a:lvl8pPr lvl="7">
              <a:spcBef>
                <a:spcPts val="0"/>
              </a:spcBef>
              <a:spcAft>
                <a:spcPts val="0"/>
              </a:spcAft>
              <a:buClr>
                <a:schemeClr val="lt1"/>
              </a:buClr>
              <a:buSzPts val="5200"/>
              <a:buNone/>
              <a:defRPr sz="5200">
                <a:solidFill>
                  <a:schemeClr val="lt1"/>
                </a:solidFill>
              </a:defRPr>
            </a:lvl8pPr>
            <a:lvl9pPr lvl="8">
              <a:spcBef>
                <a:spcPts val="0"/>
              </a:spcBef>
              <a:spcAft>
                <a:spcPts val="0"/>
              </a:spcAft>
              <a:buClr>
                <a:schemeClr val="lt1"/>
              </a:buClr>
              <a:buSzPts val="5200"/>
              <a:buNone/>
              <a:defRPr sz="5200">
                <a:solidFill>
                  <a:schemeClr val="lt1"/>
                </a:solidFill>
              </a:defRPr>
            </a:lvl9pPr>
          </a:lstStyle>
          <a:p/>
        </p:txBody>
      </p:sp>
      <p:sp>
        <p:nvSpPr>
          <p:cNvPr id="134" name="Google Shape;134;p23"/>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1"/>
              </a:buClr>
              <a:buSzPts val="1850"/>
              <a:buFont typeface="DM Sans Medium"/>
              <a:buNone/>
              <a:defRPr sz="1850">
                <a:solidFill>
                  <a:schemeClr val="lt1"/>
                </a:solidFill>
                <a:latin typeface="DM Sans Medium"/>
                <a:ea typeface="DM Sans Medium"/>
                <a:cs typeface="DM Sans Medium"/>
                <a:sym typeface="DM Sans Medium"/>
              </a:defRPr>
            </a:lvl1pPr>
            <a:lvl2pPr lvl="1" algn="ctr">
              <a:lnSpc>
                <a:spcPct val="100000"/>
              </a:lnSpc>
              <a:spcBef>
                <a:spcPts val="0"/>
              </a:spcBef>
              <a:spcAft>
                <a:spcPts val="0"/>
              </a:spcAft>
              <a:buClr>
                <a:schemeClr val="lt1"/>
              </a:buClr>
              <a:buSzPts val="2800"/>
              <a:buNone/>
              <a:defRPr sz="2800">
                <a:solidFill>
                  <a:schemeClr val="lt1"/>
                </a:solidFill>
              </a:defRPr>
            </a:lvl2pPr>
            <a:lvl3pPr lvl="2" algn="ctr">
              <a:lnSpc>
                <a:spcPct val="100000"/>
              </a:lnSpc>
              <a:spcBef>
                <a:spcPts val="0"/>
              </a:spcBef>
              <a:spcAft>
                <a:spcPts val="0"/>
              </a:spcAft>
              <a:buClr>
                <a:schemeClr val="lt1"/>
              </a:buClr>
              <a:buSzPts val="2800"/>
              <a:buNone/>
              <a:defRPr sz="2800">
                <a:solidFill>
                  <a:schemeClr val="lt1"/>
                </a:solidFill>
              </a:defRPr>
            </a:lvl3pPr>
            <a:lvl4pPr lvl="3" algn="ctr">
              <a:lnSpc>
                <a:spcPct val="100000"/>
              </a:lnSpc>
              <a:spcBef>
                <a:spcPts val="0"/>
              </a:spcBef>
              <a:spcAft>
                <a:spcPts val="0"/>
              </a:spcAft>
              <a:buClr>
                <a:schemeClr val="lt1"/>
              </a:buClr>
              <a:buSzPts val="2800"/>
              <a:buNone/>
              <a:defRPr sz="2800">
                <a:solidFill>
                  <a:schemeClr val="lt1"/>
                </a:solidFill>
              </a:defRPr>
            </a:lvl4pPr>
            <a:lvl5pPr lvl="4" algn="ctr">
              <a:lnSpc>
                <a:spcPct val="100000"/>
              </a:lnSpc>
              <a:spcBef>
                <a:spcPts val="0"/>
              </a:spcBef>
              <a:spcAft>
                <a:spcPts val="0"/>
              </a:spcAft>
              <a:buClr>
                <a:schemeClr val="lt1"/>
              </a:buClr>
              <a:buSzPts val="2800"/>
              <a:buNone/>
              <a:defRPr sz="2800">
                <a:solidFill>
                  <a:schemeClr val="lt1"/>
                </a:solidFill>
              </a:defRPr>
            </a:lvl5pPr>
            <a:lvl6pPr lvl="5" algn="ctr">
              <a:lnSpc>
                <a:spcPct val="100000"/>
              </a:lnSpc>
              <a:spcBef>
                <a:spcPts val="0"/>
              </a:spcBef>
              <a:spcAft>
                <a:spcPts val="0"/>
              </a:spcAft>
              <a:buClr>
                <a:schemeClr val="lt1"/>
              </a:buClr>
              <a:buSzPts val="2800"/>
              <a:buNone/>
              <a:defRPr sz="2800">
                <a:solidFill>
                  <a:schemeClr val="lt1"/>
                </a:solidFill>
              </a:defRPr>
            </a:lvl6pPr>
            <a:lvl7pPr lvl="6" algn="ctr">
              <a:lnSpc>
                <a:spcPct val="100000"/>
              </a:lnSpc>
              <a:spcBef>
                <a:spcPts val="0"/>
              </a:spcBef>
              <a:spcAft>
                <a:spcPts val="0"/>
              </a:spcAft>
              <a:buClr>
                <a:schemeClr val="lt1"/>
              </a:buClr>
              <a:buSzPts val="2800"/>
              <a:buNone/>
              <a:defRPr sz="2800">
                <a:solidFill>
                  <a:schemeClr val="lt1"/>
                </a:solidFill>
              </a:defRPr>
            </a:lvl7pPr>
            <a:lvl8pPr lvl="7" algn="ctr">
              <a:lnSpc>
                <a:spcPct val="100000"/>
              </a:lnSpc>
              <a:spcBef>
                <a:spcPts val="0"/>
              </a:spcBef>
              <a:spcAft>
                <a:spcPts val="0"/>
              </a:spcAft>
              <a:buClr>
                <a:schemeClr val="lt1"/>
              </a:buClr>
              <a:buSzPts val="2800"/>
              <a:buNone/>
              <a:defRPr sz="2800">
                <a:solidFill>
                  <a:schemeClr val="lt1"/>
                </a:solidFill>
              </a:defRPr>
            </a:lvl8pPr>
            <a:lvl9pPr lvl="8" algn="ctr">
              <a:lnSpc>
                <a:spcPct val="100000"/>
              </a:lnSpc>
              <a:spcBef>
                <a:spcPts val="0"/>
              </a:spcBef>
              <a:spcAft>
                <a:spcPts val="0"/>
              </a:spcAft>
              <a:buClr>
                <a:schemeClr val="lt1"/>
              </a:buClr>
              <a:buSzPts val="2800"/>
              <a:buNone/>
              <a:defRPr sz="2800">
                <a:solidFill>
                  <a:schemeClr val="lt1"/>
                </a:solidFill>
              </a:defRPr>
            </a:lvl9pPr>
          </a:lstStyle>
          <a:p/>
        </p:txBody>
      </p:sp>
      <p:sp>
        <p:nvSpPr>
          <p:cNvPr id="135" name="Google Shape;135;p23"/>
          <p:cNvSpPr/>
          <p:nvPr>
            <p:ph idx="3" type="pic"/>
          </p:nvPr>
        </p:nvSpPr>
        <p:spPr>
          <a:xfrm>
            <a:off x="4437578" y="2171250"/>
            <a:ext cx="4509600" cy="2775600"/>
          </a:xfrm>
          <a:prstGeom prst="round2DiagRect">
            <a:avLst>
              <a:gd fmla="val 16667" name="adj1"/>
              <a:gd fmla="val 0" name="adj2"/>
            </a:avLst>
          </a:prstGeom>
          <a:noFill/>
          <a:ln>
            <a:noFill/>
          </a:ln>
        </p:spPr>
      </p:sp>
      <p:sp>
        <p:nvSpPr>
          <p:cNvPr id="136" name="Google Shape;136;p23"/>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number" type="secHead">
  <p:cSld name="SECTION_HEADER">
    <p:spTree>
      <p:nvGrpSpPr>
        <p:cNvPr id="137" name="Shape 137"/>
        <p:cNvGrpSpPr/>
        <p:nvPr/>
      </p:nvGrpSpPr>
      <p:grpSpPr>
        <a:xfrm>
          <a:off x="0" y="0"/>
          <a:ext cx="0" cy="0"/>
          <a:chOff x="0" y="0"/>
          <a:chExt cx="0" cy="0"/>
        </a:xfrm>
      </p:grpSpPr>
      <p:sp>
        <p:nvSpPr>
          <p:cNvPr id="138" name="Google Shape;138;p24"/>
          <p:cNvSpPr txBox="1"/>
          <p:nvPr>
            <p:ph type="title"/>
          </p:nvPr>
        </p:nvSpPr>
        <p:spPr>
          <a:xfrm>
            <a:off x="511953" y="5885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39" name="Google Shape;139;p2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4"/>
          <p:cNvSpPr txBox="1"/>
          <p:nvPr>
            <p:ph idx="2" type="title"/>
          </p:nvPr>
        </p:nvSpPr>
        <p:spPr>
          <a:xfrm>
            <a:off x="511953" y="14303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1" name="Google Shape;141;p24"/>
          <p:cNvSpPr txBox="1"/>
          <p:nvPr>
            <p:ph idx="3" type="title"/>
          </p:nvPr>
        </p:nvSpPr>
        <p:spPr>
          <a:xfrm>
            <a:off x="511953" y="22721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2" name="Google Shape;142;p24"/>
          <p:cNvSpPr txBox="1"/>
          <p:nvPr>
            <p:ph idx="4" type="title"/>
          </p:nvPr>
        </p:nvSpPr>
        <p:spPr>
          <a:xfrm>
            <a:off x="511953" y="31139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3" name="Google Shape;143;p24"/>
          <p:cNvSpPr txBox="1"/>
          <p:nvPr>
            <p:ph idx="5" type="title"/>
          </p:nvPr>
        </p:nvSpPr>
        <p:spPr>
          <a:xfrm>
            <a:off x="511953" y="3955799"/>
            <a:ext cx="7464300" cy="841800"/>
          </a:xfrm>
          <a:prstGeom prst="rect">
            <a:avLst/>
          </a:prstGeom>
        </p:spPr>
        <p:txBody>
          <a:bodyPr anchorCtr="0" anchor="ctr" bIns="91425" lIns="91425" spcFirstLastPara="1" rIns="91425" wrap="square" tIns="91425">
            <a:noAutofit/>
          </a:bodyPr>
          <a:lstStyle>
            <a:lvl1pPr lvl="0">
              <a:spcBef>
                <a:spcPts val="0"/>
              </a:spcBef>
              <a:spcAft>
                <a:spcPts val="0"/>
              </a:spcAft>
              <a:buSzPts val="3650"/>
              <a:buNone/>
              <a:defRPr sz="365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44" name="Google Shape;144;p2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45" name="Google Shape;145;p24"/>
          <p:cNvSpPr txBox="1"/>
          <p:nvPr>
            <p:ph idx="6"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1" type="tx">
  <p:cSld name="TITLE_AND_BODY">
    <p:spTree>
      <p:nvGrpSpPr>
        <p:cNvPr id="146" name="Shape 146"/>
        <p:cNvGrpSpPr/>
        <p:nvPr/>
      </p:nvGrpSpPr>
      <p:grpSpPr>
        <a:xfrm>
          <a:off x="0" y="0"/>
          <a:ext cx="0" cy="0"/>
          <a:chOff x="0" y="0"/>
          <a:chExt cx="0" cy="0"/>
        </a:xfrm>
      </p:grpSpPr>
      <p:sp>
        <p:nvSpPr>
          <p:cNvPr id="147" name="Google Shape;147;p2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48" name="Google Shape;148;p25"/>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1pPr>
            <a:lvl2pPr lvl="1"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2pPr>
            <a:lvl3pPr lvl="2"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3pPr>
            <a:lvl4pPr lvl="3"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4pPr>
            <a:lvl5pPr lvl="4"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5pPr>
            <a:lvl6pPr lvl="5"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6pPr>
            <a:lvl7pPr lvl="6"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7pPr>
            <a:lvl8pPr lvl="7"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8pPr>
            <a:lvl9pPr lvl="8" algn="ctr">
              <a:lnSpc>
                <a:spcPct val="100000"/>
              </a:lnSpc>
              <a:spcBef>
                <a:spcPts val="0"/>
              </a:spcBef>
              <a:spcAft>
                <a:spcPts val="0"/>
              </a:spcAft>
              <a:buClr>
                <a:schemeClr val="dk1"/>
              </a:buClr>
              <a:buSzPts val="2650"/>
              <a:buFont typeface="Merriweather"/>
              <a:buNone/>
              <a:defRPr sz="2650">
                <a:solidFill>
                  <a:schemeClr val="dk1"/>
                </a:solidFill>
                <a:latin typeface="Merriweather"/>
                <a:ea typeface="Merriweather"/>
                <a:cs typeface="Merriweather"/>
                <a:sym typeface="Merriweather"/>
              </a:defRPr>
            </a:lvl9pPr>
          </a:lstStyle>
          <a:p/>
        </p:txBody>
      </p:sp>
      <p:sp>
        <p:nvSpPr>
          <p:cNvPr id="149" name="Google Shape;149;p25"/>
          <p:cNvSpPr txBox="1"/>
          <p:nvPr>
            <p:ph idx="2" type="body"/>
          </p:nvPr>
        </p:nvSpPr>
        <p:spPr>
          <a:xfrm>
            <a:off x="196951" y="196725"/>
            <a:ext cx="18591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50" name="Google Shape;150;p25"/>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2">
  <p:cSld name="TITLE_AND_BODY_1">
    <p:bg>
      <p:bgPr>
        <a:solidFill>
          <a:schemeClr val="dk1"/>
        </a:solidFill>
      </p:bgPr>
    </p:bg>
    <p:spTree>
      <p:nvGrpSpPr>
        <p:cNvPr id="151" name="Shape 151"/>
        <p:cNvGrpSpPr/>
        <p:nvPr/>
      </p:nvGrpSpPr>
      <p:grpSpPr>
        <a:xfrm>
          <a:off x="0" y="0"/>
          <a:ext cx="0" cy="0"/>
          <a:chOff x="0" y="0"/>
          <a:chExt cx="0" cy="0"/>
        </a:xfrm>
      </p:grpSpPr>
      <p:sp>
        <p:nvSpPr>
          <p:cNvPr id="152" name="Google Shape;152;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53" name="Google Shape;153;p26"/>
          <p:cNvSpPr txBox="1"/>
          <p:nvPr>
            <p:ph idx="1" type="subTitle"/>
          </p:nvPr>
        </p:nvSpPr>
        <p:spPr>
          <a:xfrm>
            <a:off x="975300" y="1864050"/>
            <a:ext cx="7193400" cy="1415400"/>
          </a:xfrm>
          <a:prstGeom prst="rect">
            <a:avLst/>
          </a:prstGeom>
        </p:spPr>
        <p:txBody>
          <a:bodyPr anchorCtr="0" anchor="ctr" bIns="91425" lIns="91425" spcFirstLastPara="1" rIns="91425" wrap="square" tIns="91425">
            <a:spAutoFit/>
          </a:bodyPr>
          <a:lstStyle>
            <a:lvl1pPr lvl="0"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1pPr>
            <a:lvl2pPr lvl="1"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2pPr>
            <a:lvl3pPr lvl="2"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3pPr>
            <a:lvl4pPr lvl="3"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4pPr>
            <a:lvl5pPr lvl="4"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5pPr>
            <a:lvl6pPr lvl="5"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6pPr>
            <a:lvl7pPr lvl="6"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7pPr>
            <a:lvl8pPr lvl="7"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8pPr>
            <a:lvl9pPr lvl="8" algn="ctr">
              <a:lnSpc>
                <a:spcPct val="100000"/>
              </a:lnSpc>
              <a:spcBef>
                <a:spcPts val="0"/>
              </a:spcBef>
              <a:spcAft>
                <a:spcPts val="0"/>
              </a:spcAft>
              <a:buClr>
                <a:schemeClr val="lt1"/>
              </a:buClr>
              <a:buSzPts val="2650"/>
              <a:buFont typeface="Merriweather"/>
              <a:buNone/>
              <a:defRPr sz="2650">
                <a:solidFill>
                  <a:schemeClr val="lt1"/>
                </a:solidFill>
                <a:latin typeface="Merriweather"/>
                <a:ea typeface="Merriweather"/>
                <a:cs typeface="Merriweather"/>
                <a:sym typeface="Merriweather"/>
              </a:defRPr>
            </a:lvl9pPr>
          </a:lstStyle>
          <a:p/>
        </p:txBody>
      </p:sp>
      <p:sp>
        <p:nvSpPr>
          <p:cNvPr id="154" name="Google Shape;154;p26"/>
          <p:cNvSpPr txBox="1"/>
          <p:nvPr>
            <p:ph idx="2"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55" name="Google Shape;155;p26"/>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1" type="twoColTx">
  <p:cSld name="TITLE_AND_TWO_COLUMNS">
    <p:spTree>
      <p:nvGrpSpPr>
        <p:cNvPr id="156" name="Shape 156"/>
        <p:cNvGrpSpPr/>
        <p:nvPr/>
      </p:nvGrpSpPr>
      <p:grpSpPr>
        <a:xfrm>
          <a:off x="0" y="0"/>
          <a:ext cx="0" cy="0"/>
          <a:chOff x="0" y="0"/>
          <a:chExt cx="0" cy="0"/>
        </a:xfrm>
      </p:grpSpPr>
      <p:sp>
        <p:nvSpPr>
          <p:cNvPr id="157" name="Google Shape;157;p27"/>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58" name="Google Shape;158;p27"/>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dk1"/>
              </a:buClr>
              <a:buSzPts val="1000"/>
              <a:buChar char="●"/>
              <a:defRPr>
                <a:solidFill>
                  <a:schemeClr val="dk1"/>
                </a:solidFill>
              </a:defRPr>
            </a:lvl1pPr>
            <a:lvl2pPr indent="-292100" lvl="1" marL="914400">
              <a:lnSpc>
                <a:spcPct val="100000"/>
              </a:lnSpc>
              <a:spcBef>
                <a:spcPts val="0"/>
              </a:spcBef>
              <a:spcAft>
                <a:spcPts val="0"/>
              </a:spcAft>
              <a:buClr>
                <a:schemeClr val="dk1"/>
              </a:buClr>
              <a:buSzPts val="1000"/>
              <a:buChar char="○"/>
              <a:defRPr sz="1000">
                <a:solidFill>
                  <a:schemeClr val="dk1"/>
                </a:solidFill>
              </a:defRPr>
            </a:lvl2pPr>
            <a:lvl3pPr indent="-292100" lvl="2" marL="1371600">
              <a:lnSpc>
                <a:spcPct val="100000"/>
              </a:lnSpc>
              <a:spcBef>
                <a:spcPts val="0"/>
              </a:spcBef>
              <a:spcAft>
                <a:spcPts val="0"/>
              </a:spcAft>
              <a:buClr>
                <a:schemeClr val="dk1"/>
              </a:buClr>
              <a:buSzPts val="1000"/>
              <a:buChar char="■"/>
              <a:defRPr>
                <a:solidFill>
                  <a:schemeClr val="dk1"/>
                </a:solidFill>
              </a:defRPr>
            </a:lvl3pPr>
            <a:lvl4pPr indent="-292100" lvl="3" marL="1828800">
              <a:lnSpc>
                <a:spcPct val="100000"/>
              </a:lnSpc>
              <a:spcBef>
                <a:spcPts val="0"/>
              </a:spcBef>
              <a:spcAft>
                <a:spcPts val="0"/>
              </a:spcAft>
              <a:buClr>
                <a:schemeClr val="dk1"/>
              </a:buClr>
              <a:buSzPts val="1000"/>
              <a:buChar char="●"/>
              <a:defRPr>
                <a:solidFill>
                  <a:schemeClr val="dk1"/>
                </a:solidFill>
              </a:defRPr>
            </a:lvl4pPr>
            <a:lvl5pPr indent="-292100" lvl="4" marL="2286000">
              <a:lnSpc>
                <a:spcPct val="100000"/>
              </a:lnSpc>
              <a:spcBef>
                <a:spcPts val="0"/>
              </a:spcBef>
              <a:spcAft>
                <a:spcPts val="0"/>
              </a:spcAft>
              <a:buClr>
                <a:schemeClr val="dk1"/>
              </a:buClr>
              <a:buSzPts val="1000"/>
              <a:buChar char="○"/>
              <a:defRPr>
                <a:solidFill>
                  <a:schemeClr val="dk1"/>
                </a:solidFill>
              </a:defRPr>
            </a:lvl5pPr>
            <a:lvl6pPr indent="-292100" lvl="5" marL="2743200">
              <a:lnSpc>
                <a:spcPct val="100000"/>
              </a:lnSpc>
              <a:spcBef>
                <a:spcPts val="0"/>
              </a:spcBef>
              <a:spcAft>
                <a:spcPts val="0"/>
              </a:spcAft>
              <a:buClr>
                <a:schemeClr val="dk1"/>
              </a:buClr>
              <a:buSzPts val="1000"/>
              <a:buChar char="■"/>
              <a:defRPr>
                <a:solidFill>
                  <a:schemeClr val="dk1"/>
                </a:solidFill>
              </a:defRPr>
            </a:lvl6pPr>
            <a:lvl7pPr indent="-292100" lvl="6" marL="3200400">
              <a:lnSpc>
                <a:spcPct val="100000"/>
              </a:lnSpc>
              <a:spcBef>
                <a:spcPts val="0"/>
              </a:spcBef>
              <a:spcAft>
                <a:spcPts val="0"/>
              </a:spcAft>
              <a:buClr>
                <a:schemeClr val="dk1"/>
              </a:buClr>
              <a:buSzPts val="1000"/>
              <a:buChar char="●"/>
              <a:defRPr>
                <a:solidFill>
                  <a:schemeClr val="dk1"/>
                </a:solidFill>
              </a:defRPr>
            </a:lvl7pPr>
            <a:lvl8pPr indent="-292100" lvl="7" marL="3657600">
              <a:lnSpc>
                <a:spcPct val="100000"/>
              </a:lnSpc>
              <a:spcBef>
                <a:spcPts val="0"/>
              </a:spcBef>
              <a:spcAft>
                <a:spcPts val="0"/>
              </a:spcAft>
              <a:buClr>
                <a:schemeClr val="dk1"/>
              </a:buClr>
              <a:buSzPts val="1000"/>
              <a:buChar char="○"/>
              <a:defRPr>
                <a:solidFill>
                  <a:schemeClr val="dk1"/>
                </a:solidFill>
              </a:defRPr>
            </a:lvl8pPr>
            <a:lvl9pPr indent="-292100" lvl="8" marL="4114800">
              <a:lnSpc>
                <a:spcPct val="100000"/>
              </a:lnSpc>
              <a:spcBef>
                <a:spcPts val="0"/>
              </a:spcBef>
              <a:spcAft>
                <a:spcPts val="0"/>
              </a:spcAft>
              <a:buClr>
                <a:schemeClr val="dk1"/>
              </a:buClr>
              <a:buSzPts val="1000"/>
              <a:buChar char="■"/>
              <a:defRPr>
                <a:solidFill>
                  <a:schemeClr val="dk1"/>
                </a:solidFill>
              </a:defRPr>
            </a:lvl9pPr>
          </a:lstStyle>
          <a:p/>
        </p:txBody>
      </p:sp>
      <p:sp>
        <p:nvSpPr>
          <p:cNvPr id="159" name="Google Shape;159;p2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160" name="Google Shape;160;p27"/>
          <p:cNvSpPr/>
          <p:nvPr>
            <p:ph idx="2" type="pic"/>
          </p:nvPr>
        </p:nvSpPr>
        <p:spPr>
          <a:xfrm>
            <a:off x="3726325" y="669925"/>
            <a:ext cx="5220900" cy="4276800"/>
          </a:xfrm>
          <a:prstGeom prst="round2DiagRect">
            <a:avLst>
              <a:gd fmla="val 16667" name="adj1"/>
              <a:gd fmla="val 0" name="adj2"/>
            </a:avLst>
          </a:prstGeom>
          <a:noFill/>
          <a:ln>
            <a:noFill/>
          </a:ln>
        </p:spPr>
      </p:sp>
      <p:sp>
        <p:nvSpPr>
          <p:cNvPr id="161" name="Google Shape;161;p27"/>
          <p:cNvSpPr txBox="1"/>
          <p:nvPr>
            <p:ph idx="3"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162" name="Google Shape;162;p27"/>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body and image 2">
  <p:cSld name="TITLE_AND_TWO_COLUMNS_1">
    <p:bg>
      <p:bgPr>
        <a:solidFill>
          <a:schemeClr val="dk1"/>
        </a:solidFill>
      </p:bgPr>
    </p:bg>
    <p:spTree>
      <p:nvGrpSpPr>
        <p:cNvPr id="163" name="Shape 163"/>
        <p:cNvGrpSpPr/>
        <p:nvPr/>
      </p:nvGrpSpPr>
      <p:grpSpPr>
        <a:xfrm>
          <a:off x="0" y="0"/>
          <a:ext cx="0" cy="0"/>
          <a:chOff x="0" y="0"/>
          <a:chExt cx="0" cy="0"/>
        </a:xfrm>
      </p:grpSpPr>
      <p:sp>
        <p:nvSpPr>
          <p:cNvPr id="164" name="Google Shape;164;p28"/>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450"/>
              <a:buNone/>
              <a:defRPr>
                <a:solidFill>
                  <a:schemeClr val="lt1"/>
                </a:solidFill>
              </a:defRPr>
            </a:lvl1pPr>
            <a:lvl2pPr lvl="1">
              <a:spcBef>
                <a:spcPts val="0"/>
              </a:spcBef>
              <a:spcAft>
                <a:spcPts val="0"/>
              </a:spcAft>
              <a:buClr>
                <a:schemeClr val="lt1"/>
              </a:buClr>
              <a:buSzPts val="3450"/>
              <a:buNone/>
              <a:defRPr>
                <a:solidFill>
                  <a:schemeClr val="lt1"/>
                </a:solidFill>
              </a:defRPr>
            </a:lvl2pPr>
            <a:lvl3pPr lvl="2">
              <a:spcBef>
                <a:spcPts val="0"/>
              </a:spcBef>
              <a:spcAft>
                <a:spcPts val="0"/>
              </a:spcAft>
              <a:buClr>
                <a:schemeClr val="lt1"/>
              </a:buClr>
              <a:buSzPts val="3450"/>
              <a:buNone/>
              <a:defRPr>
                <a:solidFill>
                  <a:schemeClr val="lt1"/>
                </a:solidFill>
              </a:defRPr>
            </a:lvl3pPr>
            <a:lvl4pPr lvl="3">
              <a:spcBef>
                <a:spcPts val="0"/>
              </a:spcBef>
              <a:spcAft>
                <a:spcPts val="0"/>
              </a:spcAft>
              <a:buClr>
                <a:schemeClr val="lt1"/>
              </a:buClr>
              <a:buSzPts val="3450"/>
              <a:buNone/>
              <a:defRPr>
                <a:solidFill>
                  <a:schemeClr val="lt1"/>
                </a:solidFill>
              </a:defRPr>
            </a:lvl4pPr>
            <a:lvl5pPr lvl="4">
              <a:spcBef>
                <a:spcPts val="0"/>
              </a:spcBef>
              <a:spcAft>
                <a:spcPts val="0"/>
              </a:spcAft>
              <a:buClr>
                <a:schemeClr val="lt1"/>
              </a:buClr>
              <a:buSzPts val="3450"/>
              <a:buNone/>
              <a:defRPr>
                <a:solidFill>
                  <a:schemeClr val="lt1"/>
                </a:solidFill>
              </a:defRPr>
            </a:lvl5pPr>
            <a:lvl6pPr lvl="5">
              <a:spcBef>
                <a:spcPts val="0"/>
              </a:spcBef>
              <a:spcAft>
                <a:spcPts val="0"/>
              </a:spcAft>
              <a:buClr>
                <a:schemeClr val="lt1"/>
              </a:buClr>
              <a:buSzPts val="3450"/>
              <a:buNone/>
              <a:defRPr>
                <a:solidFill>
                  <a:schemeClr val="lt1"/>
                </a:solidFill>
              </a:defRPr>
            </a:lvl6pPr>
            <a:lvl7pPr lvl="6">
              <a:spcBef>
                <a:spcPts val="0"/>
              </a:spcBef>
              <a:spcAft>
                <a:spcPts val="0"/>
              </a:spcAft>
              <a:buClr>
                <a:schemeClr val="lt1"/>
              </a:buClr>
              <a:buSzPts val="3450"/>
              <a:buNone/>
              <a:defRPr>
                <a:solidFill>
                  <a:schemeClr val="lt1"/>
                </a:solidFill>
              </a:defRPr>
            </a:lvl7pPr>
            <a:lvl8pPr lvl="7">
              <a:spcBef>
                <a:spcPts val="0"/>
              </a:spcBef>
              <a:spcAft>
                <a:spcPts val="0"/>
              </a:spcAft>
              <a:buClr>
                <a:schemeClr val="lt1"/>
              </a:buClr>
              <a:buSzPts val="3450"/>
              <a:buNone/>
              <a:defRPr>
                <a:solidFill>
                  <a:schemeClr val="lt1"/>
                </a:solidFill>
              </a:defRPr>
            </a:lvl8pPr>
            <a:lvl9pPr lvl="8">
              <a:spcBef>
                <a:spcPts val="0"/>
              </a:spcBef>
              <a:spcAft>
                <a:spcPts val="0"/>
              </a:spcAft>
              <a:buClr>
                <a:schemeClr val="lt1"/>
              </a:buClr>
              <a:buSzPts val="3450"/>
              <a:buNone/>
              <a:defRPr>
                <a:solidFill>
                  <a:schemeClr val="lt1"/>
                </a:solidFill>
              </a:defRPr>
            </a:lvl9pPr>
          </a:lstStyle>
          <a:p/>
        </p:txBody>
      </p:sp>
      <p:sp>
        <p:nvSpPr>
          <p:cNvPr id="165" name="Google Shape;165;p28"/>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Clr>
                <a:schemeClr val="lt1"/>
              </a:buClr>
              <a:buSzPts val="1000"/>
              <a:buChar char="●"/>
              <a:defRPr>
                <a:solidFill>
                  <a:schemeClr val="lt1"/>
                </a:solidFill>
              </a:defRPr>
            </a:lvl1pPr>
            <a:lvl2pPr indent="-292100" lvl="1" marL="914400">
              <a:lnSpc>
                <a:spcPct val="100000"/>
              </a:lnSpc>
              <a:spcBef>
                <a:spcPts val="0"/>
              </a:spcBef>
              <a:spcAft>
                <a:spcPts val="0"/>
              </a:spcAft>
              <a:buClr>
                <a:schemeClr val="lt1"/>
              </a:buClr>
              <a:buSzPts val="1000"/>
              <a:buChar char="○"/>
              <a:defRPr sz="1000">
                <a:solidFill>
                  <a:schemeClr val="lt1"/>
                </a:solidFill>
              </a:defRPr>
            </a:lvl2pPr>
            <a:lvl3pPr indent="-292100" lvl="2" marL="1371600">
              <a:lnSpc>
                <a:spcPct val="100000"/>
              </a:lnSpc>
              <a:spcBef>
                <a:spcPts val="0"/>
              </a:spcBef>
              <a:spcAft>
                <a:spcPts val="0"/>
              </a:spcAft>
              <a:buClr>
                <a:schemeClr val="lt1"/>
              </a:buClr>
              <a:buSzPts val="1000"/>
              <a:buChar char="■"/>
              <a:defRPr>
                <a:solidFill>
                  <a:schemeClr val="lt1"/>
                </a:solidFill>
              </a:defRPr>
            </a:lvl3pPr>
            <a:lvl4pPr indent="-292100" lvl="3" marL="1828800">
              <a:lnSpc>
                <a:spcPct val="100000"/>
              </a:lnSpc>
              <a:spcBef>
                <a:spcPts val="0"/>
              </a:spcBef>
              <a:spcAft>
                <a:spcPts val="0"/>
              </a:spcAft>
              <a:buClr>
                <a:schemeClr val="lt1"/>
              </a:buClr>
              <a:buSzPts val="1000"/>
              <a:buChar char="●"/>
              <a:defRPr>
                <a:solidFill>
                  <a:schemeClr val="lt1"/>
                </a:solidFill>
              </a:defRPr>
            </a:lvl4pPr>
            <a:lvl5pPr indent="-292100" lvl="4" marL="2286000">
              <a:lnSpc>
                <a:spcPct val="100000"/>
              </a:lnSpc>
              <a:spcBef>
                <a:spcPts val="0"/>
              </a:spcBef>
              <a:spcAft>
                <a:spcPts val="0"/>
              </a:spcAft>
              <a:buClr>
                <a:schemeClr val="lt1"/>
              </a:buClr>
              <a:buSzPts val="1000"/>
              <a:buChar char="○"/>
              <a:defRPr>
                <a:solidFill>
                  <a:schemeClr val="lt1"/>
                </a:solidFill>
              </a:defRPr>
            </a:lvl5pPr>
            <a:lvl6pPr indent="-292100" lvl="5" marL="2743200">
              <a:lnSpc>
                <a:spcPct val="100000"/>
              </a:lnSpc>
              <a:spcBef>
                <a:spcPts val="0"/>
              </a:spcBef>
              <a:spcAft>
                <a:spcPts val="0"/>
              </a:spcAft>
              <a:buClr>
                <a:schemeClr val="lt1"/>
              </a:buClr>
              <a:buSzPts val="1000"/>
              <a:buChar char="■"/>
              <a:defRPr>
                <a:solidFill>
                  <a:schemeClr val="lt1"/>
                </a:solidFill>
              </a:defRPr>
            </a:lvl6pPr>
            <a:lvl7pPr indent="-292100" lvl="6" marL="3200400">
              <a:lnSpc>
                <a:spcPct val="100000"/>
              </a:lnSpc>
              <a:spcBef>
                <a:spcPts val="0"/>
              </a:spcBef>
              <a:spcAft>
                <a:spcPts val="0"/>
              </a:spcAft>
              <a:buClr>
                <a:schemeClr val="lt1"/>
              </a:buClr>
              <a:buSzPts val="1000"/>
              <a:buChar char="●"/>
              <a:defRPr>
                <a:solidFill>
                  <a:schemeClr val="lt1"/>
                </a:solidFill>
              </a:defRPr>
            </a:lvl7pPr>
            <a:lvl8pPr indent="-292100" lvl="7" marL="3657600">
              <a:lnSpc>
                <a:spcPct val="100000"/>
              </a:lnSpc>
              <a:spcBef>
                <a:spcPts val="0"/>
              </a:spcBef>
              <a:spcAft>
                <a:spcPts val="0"/>
              </a:spcAft>
              <a:buClr>
                <a:schemeClr val="lt1"/>
              </a:buClr>
              <a:buSzPts val="1000"/>
              <a:buChar char="○"/>
              <a:defRPr>
                <a:solidFill>
                  <a:schemeClr val="lt1"/>
                </a:solidFill>
              </a:defRPr>
            </a:lvl8pPr>
            <a:lvl9pPr indent="-292100" lvl="8" marL="4114800">
              <a:lnSpc>
                <a:spcPct val="100000"/>
              </a:lnSpc>
              <a:spcBef>
                <a:spcPts val="0"/>
              </a:spcBef>
              <a:spcAft>
                <a:spcPts val="0"/>
              </a:spcAft>
              <a:buClr>
                <a:schemeClr val="lt1"/>
              </a:buClr>
              <a:buSzPts val="1000"/>
              <a:buChar char="■"/>
              <a:defRPr>
                <a:solidFill>
                  <a:schemeClr val="lt1"/>
                </a:solidFill>
              </a:defRPr>
            </a:lvl9pPr>
          </a:lstStyle>
          <a:p/>
        </p:txBody>
      </p:sp>
      <p:sp>
        <p:nvSpPr>
          <p:cNvPr id="166" name="Google Shape;166;p2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67" name="Google Shape;167;p28"/>
          <p:cNvSpPr/>
          <p:nvPr>
            <p:ph idx="2" type="pic"/>
          </p:nvPr>
        </p:nvSpPr>
        <p:spPr>
          <a:xfrm>
            <a:off x="3726325" y="669925"/>
            <a:ext cx="5220900" cy="4276800"/>
          </a:xfrm>
          <a:prstGeom prst="round2DiagRect">
            <a:avLst>
              <a:gd fmla="val 16667" name="adj1"/>
              <a:gd fmla="val 0" name="adj2"/>
            </a:avLst>
          </a:prstGeom>
          <a:noFill/>
          <a:ln>
            <a:noFill/>
          </a:ln>
        </p:spPr>
      </p:sp>
      <p:sp>
        <p:nvSpPr>
          <p:cNvPr id="168" name="Google Shape;168;p28"/>
          <p:cNvSpPr txBox="1"/>
          <p:nvPr>
            <p:ph idx="3"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lt1"/>
              </a:buClr>
              <a:buSzPts val="800"/>
              <a:buChar char="●"/>
              <a:defRPr sz="800">
                <a:solidFill>
                  <a:schemeClr val="lt1"/>
                </a:solidFill>
              </a:defRPr>
            </a:lvl1pPr>
            <a:lvl2pPr indent="-279400" lvl="1" marL="914400">
              <a:spcBef>
                <a:spcPts val="0"/>
              </a:spcBef>
              <a:spcAft>
                <a:spcPts val="0"/>
              </a:spcAft>
              <a:buClr>
                <a:schemeClr val="lt1"/>
              </a:buClr>
              <a:buSzPts val="800"/>
              <a:buChar char="○"/>
              <a:defRPr>
                <a:solidFill>
                  <a:schemeClr val="lt1"/>
                </a:solidFill>
              </a:defRPr>
            </a:lvl2pPr>
            <a:lvl3pPr indent="-279400" lvl="2" marL="1371600">
              <a:spcBef>
                <a:spcPts val="0"/>
              </a:spcBef>
              <a:spcAft>
                <a:spcPts val="0"/>
              </a:spcAft>
              <a:buClr>
                <a:schemeClr val="lt1"/>
              </a:buClr>
              <a:buSzPts val="800"/>
              <a:buChar char="■"/>
              <a:defRPr sz="800">
                <a:solidFill>
                  <a:schemeClr val="lt1"/>
                </a:solidFill>
              </a:defRPr>
            </a:lvl3pPr>
            <a:lvl4pPr indent="-279400" lvl="3" marL="1828800">
              <a:spcBef>
                <a:spcPts val="0"/>
              </a:spcBef>
              <a:spcAft>
                <a:spcPts val="0"/>
              </a:spcAft>
              <a:buClr>
                <a:schemeClr val="lt1"/>
              </a:buClr>
              <a:buSzPts val="800"/>
              <a:buChar char="●"/>
              <a:defRPr sz="800">
                <a:solidFill>
                  <a:schemeClr val="lt1"/>
                </a:solidFill>
              </a:defRPr>
            </a:lvl4pPr>
            <a:lvl5pPr indent="-279400" lvl="4" marL="2286000">
              <a:spcBef>
                <a:spcPts val="0"/>
              </a:spcBef>
              <a:spcAft>
                <a:spcPts val="0"/>
              </a:spcAft>
              <a:buClr>
                <a:schemeClr val="lt1"/>
              </a:buClr>
              <a:buSzPts val="800"/>
              <a:buChar char="○"/>
              <a:defRPr sz="800">
                <a:solidFill>
                  <a:schemeClr val="lt1"/>
                </a:solidFill>
              </a:defRPr>
            </a:lvl5pPr>
            <a:lvl6pPr indent="-279400" lvl="5" marL="2743200">
              <a:spcBef>
                <a:spcPts val="0"/>
              </a:spcBef>
              <a:spcAft>
                <a:spcPts val="0"/>
              </a:spcAft>
              <a:buClr>
                <a:schemeClr val="lt1"/>
              </a:buClr>
              <a:buSzPts val="800"/>
              <a:buChar char="■"/>
              <a:defRPr sz="800">
                <a:solidFill>
                  <a:schemeClr val="lt1"/>
                </a:solidFill>
              </a:defRPr>
            </a:lvl6pPr>
            <a:lvl7pPr indent="-279400" lvl="6" marL="3200400">
              <a:spcBef>
                <a:spcPts val="0"/>
              </a:spcBef>
              <a:spcAft>
                <a:spcPts val="0"/>
              </a:spcAft>
              <a:buClr>
                <a:schemeClr val="lt1"/>
              </a:buClr>
              <a:buSzPts val="800"/>
              <a:buChar char="●"/>
              <a:defRPr sz="800">
                <a:solidFill>
                  <a:schemeClr val="lt1"/>
                </a:solidFill>
              </a:defRPr>
            </a:lvl7pPr>
            <a:lvl8pPr indent="-279400" lvl="7" marL="3657600">
              <a:spcBef>
                <a:spcPts val="0"/>
              </a:spcBef>
              <a:spcAft>
                <a:spcPts val="0"/>
              </a:spcAft>
              <a:buClr>
                <a:schemeClr val="lt1"/>
              </a:buClr>
              <a:buSzPts val="800"/>
              <a:buChar char="○"/>
              <a:defRPr sz="800">
                <a:solidFill>
                  <a:schemeClr val="lt1"/>
                </a:solidFill>
              </a:defRPr>
            </a:lvl8pPr>
            <a:lvl9pPr indent="-279400" lvl="8" marL="4114800">
              <a:spcBef>
                <a:spcPts val="0"/>
              </a:spcBef>
              <a:spcAft>
                <a:spcPts val="0"/>
              </a:spcAft>
              <a:buClr>
                <a:schemeClr val="lt1"/>
              </a:buClr>
              <a:buSzPts val="800"/>
              <a:buChar char="■"/>
              <a:defRPr sz="800">
                <a:solidFill>
                  <a:schemeClr val="lt1"/>
                </a:solidFill>
              </a:defRPr>
            </a:lvl9pPr>
          </a:lstStyle>
          <a:p/>
        </p:txBody>
      </p:sp>
      <p:sp>
        <p:nvSpPr>
          <p:cNvPr id="169" name="Google Shape;169;p28"/>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
        <p:nvSpPr>
          <p:cNvPr id="170" name="Google Shape;170;p28"/>
          <p:cNvSpPr txBox="1"/>
          <p:nvPr>
            <p:ph idx="5"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chart">
  <p:cSld name="SECTION_TITLE_AND_DESCRIPTION">
    <p:bg>
      <p:bgPr>
        <a:solidFill>
          <a:schemeClr val="lt2"/>
        </a:solidFill>
      </p:bgPr>
    </p:bg>
    <p:spTree>
      <p:nvGrpSpPr>
        <p:cNvPr id="171" name="Shape 171"/>
        <p:cNvGrpSpPr/>
        <p:nvPr/>
      </p:nvGrpSpPr>
      <p:grpSpPr>
        <a:xfrm>
          <a:off x="0" y="0"/>
          <a:ext cx="0" cy="0"/>
          <a:chOff x="0" y="0"/>
          <a:chExt cx="0" cy="0"/>
        </a:xfrm>
      </p:grpSpPr>
      <p:sp>
        <p:nvSpPr>
          <p:cNvPr id="172" name="Google Shape;172;p29"/>
          <p:cNvSpPr/>
          <p:nvPr/>
        </p:nvSpPr>
        <p:spPr>
          <a:xfrm>
            <a:off x="4305000" y="-125"/>
            <a:ext cx="4839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sp>
        <p:nvSpPr>
          <p:cNvPr id="173" name="Google Shape;173;p2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174" name="Google Shape;174;p29"/>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lvl1pPr lvl="0">
              <a:spcBef>
                <a:spcPts val="0"/>
              </a:spcBef>
              <a:spcAft>
                <a:spcPts val="0"/>
              </a:spcAft>
              <a:buClr>
                <a:schemeClr val="dk2"/>
              </a:buClr>
              <a:buSzPts val="3450"/>
              <a:buNone/>
              <a:defRPr>
                <a:solidFill>
                  <a:schemeClr val="dk2"/>
                </a:solidFill>
              </a:defRPr>
            </a:lvl1pPr>
            <a:lvl2pPr lvl="1">
              <a:spcBef>
                <a:spcPts val="0"/>
              </a:spcBef>
              <a:spcAft>
                <a:spcPts val="0"/>
              </a:spcAft>
              <a:buClr>
                <a:schemeClr val="dk2"/>
              </a:buClr>
              <a:buSzPts val="3450"/>
              <a:buNone/>
              <a:defRPr>
                <a:solidFill>
                  <a:schemeClr val="dk2"/>
                </a:solidFill>
              </a:defRPr>
            </a:lvl2pPr>
            <a:lvl3pPr lvl="2">
              <a:spcBef>
                <a:spcPts val="0"/>
              </a:spcBef>
              <a:spcAft>
                <a:spcPts val="0"/>
              </a:spcAft>
              <a:buClr>
                <a:schemeClr val="dk2"/>
              </a:buClr>
              <a:buSzPts val="3450"/>
              <a:buNone/>
              <a:defRPr>
                <a:solidFill>
                  <a:schemeClr val="dk2"/>
                </a:solidFill>
              </a:defRPr>
            </a:lvl3pPr>
            <a:lvl4pPr lvl="3">
              <a:spcBef>
                <a:spcPts val="0"/>
              </a:spcBef>
              <a:spcAft>
                <a:spcPts val="0"/>
              </a:spcAft>
              <a:buClr>
                <a:schemeClr val="dk2"/>
              </a:buClr>
              <a:buSzPts val="3450"/>
              <a:buNone/>
              <a:defRPr>
                <a:solidFill>
                  <a:schemeClr val="dk2"/>
                </a:solidFill>
              </a:defRPr>
            </a:lvl4pPr>
            <a:lvl5pPr lvl="4">
              <a:spcBef>
                <a:spcPts val="0"/>
              </a:spcBef>
              <a:spcAft>
                <a:spcPts val="0"/>
              </a:spcAft>
              <a:buClr>
                <a:schemeClr val="dk2"/>
              </a:buClr>
              <a:buSzPts val="3450"/>
              <a:buNone/>
              <a:defRPr>
                <a:solidFill>
                  <a:schemeClr val="dk2"/>
                </a:solidFill>
              </a:defRPr>
            </a:lvl5pPr>
            <a:lvl6pPr lvl="5">
              <a:spcBef>
                <a:spcPts val="0"/>
              </a:spcBef>
              <a:spcAft>
                <a:spcPts val="0"/>
              </a:spcAft>
              <a:buClr>
                <a:schemeClr val="dk2"/>
              </a:buClr>
              <a:buSzPts val="3450"/>
              <a:buNone/>
              <a:defRPr>
                <a:solidFill>
                  <a:schemeClr val="dk2"/>
                </a:solidFill>
              </a:defRPr>
            </a:lvl6pPr>
            <a:lvl7pPr lvl="6">
              <a:spcBef>
                <a:spcPts val="0"/>
              </a:spcBef>
              <a:spcAft>
                <a:spcPts val="0"/>
              </a:spcAft>
              <a:buClr>
                <a:schemeClr val="dk2"/>
              </a:buClr>
              <a:buSzPts val="3450"/>
              <a:buNone/>
              <a:defRPr>
                <a:solidFill>
                  <a:schemeClr val="dk2"/>
                </a:solidFill>
              </a:defRPr>
            </a:lvl7pPr>
            <a:lvl8pPr lvl="7">
              <a:spcBef>
                <a:spcPts val="0"/>
              </a:spcBef>
              <a:spcAft>
                <a:spcPts val="0"/>
              </a:spcAft>
              <a:buClr>
                <a:schemeClr val="dk2"/>
              </a:buClr>
              <a:buSzPts val="3450"/>
              <a:buNone/>
              <a:defRPr>
                <a:solidFill>
                  <a:schemeClr val="dk2"/>
                </a:solidFill>
              </a:defRPr>
            </a:lvl8pPr>
            <a:lvl9pPr lvl="8">
              <a:spcBef>
                <a:spcPts val="0"/>
              </a:spcBef>
              <a:spcAft>
                <a:spcPts val="0"/>
              </a:spcAft>
              <a:buClr>
                <a:schemeClr val="dk2"/>
              </a:buClr>
              <a:buSzPts val="3450"/>
              <a:buNone/>
              <a:defRPr>
                <a:solidFill>
                  <a:schemeClr val="dk2"/>
                </a:solidFill>
              </a:defRPr>
            </a:lvl9pPr>
          </a:lstStyle>
          <a:p/>
        </p:txBody>
      </p:sp>
      <p:sp>
        <p:nvSpPr>
          <p:cNvPr id="175" name="Google Shape;175;p29"/>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292100" lvl="1" marL="914400">
              <a:lnSpc>
                <a:spcPct val="100000"/>
              </a:lnSpc>
              <a:spcBef>
                <a:spcPts val="0"/>
              </a:spcBef>
              <a:spcAft>
                <a:spcPts val="0"/>
              </a:spcAft>
              <a:buSzPts val="1000"/>
              <a:buChar char="○"/>
              <a:defRPr sz="1000"/>
            </a:lvl2pPr>
            <a:lvl3pPr indent="-292100" lvl="2" marL="1371600">
              <a:lnSpc>
                <a:spcPct val="100000"/>
              </a:lnSpc>
              <a:spcBef>
                <a:spcPts val="0"/>
              </a:spcBef>
              <a:spcAft>
                <a:spcPts val="0"/>
              </a:spcAft>
              <a:buSzPts val="1000"/>
              <a:buChar char="■"/>
              <a:defRPr/>
            </a:lvl3pPr>
            <a:lvl4pPr indent="-292100" lvl="3" marL="1828800">
              <a:lnSpc>
                <a:spcPct val="100000"/>
              </a:lnSpc>
              <a:spcBef>
                <a:spcPts val="0"/>
              </a:spcBef>
              <a:spcAft>
                <a:spcPts val="0"/>
              </a:spcAft>
              <a:buSzPts val="1000"/>
              <a:buChar char="●"/>
              <a:defRPr/>
            </a:lvl4pPr>
            <a:lvl5pPr indent="-292100" lvl="4" marL="2286000">
              <a:lnSpc>
                <a:spcPct val="100000"/>
              </a:lnSpc>
              <a:spcBef>
                <a:spcPts val="0"/>
              </a:spcBef>
              <a:spcAft>
                <a:spcPts val="0"/>
              </a:spcAft>
              <a:buSzPts val="1000"/>
              <a:buChar char="○"/>
              <a:defRPr/>
            </a:lvl5pPr>
            <a:lvl6pPr indent="-292100" lvl="5" marL="2743200">
              <a:lnSpc>
                <a:spcPct val="100000"/>
              </a:lnSpc>
              <a:spcBef>
                <a:spcPts val="0"/>
              </a:spcBef>
              <a:spcAft>
                <a:spcPts val="0"/>
              </a:spcAft>
              <a:buSzPts val="1000"/>
              <a:buChar char="■"/>
              <a:defRPr/>
            </a:lvl6pPr>
            <a:lvl7pPr indent="-292100" lvl="6" marL="3200400">
              <a:lnSpc>
                <a:spcPct val="100000"/>
              </a:lnSpc>
              <a:spcBef>
                <a:spcPts val="0"/>
              </a:spcBef>
              <a:spcAft>
                <a:spcPts val="0"/>
              </a:spcAft>
              <a:buSzPts val="1000"/>
              <a:buChar char="●"/>
              <a:defRPr/>
            </a:lvl7pPr>
            <a:lvl8pPr indent="-292100" lvl="7" marL="3657600">
              <a:lnSpc>
                <a:spcPct val="100000"/>
              </a:lnSpc>
              <a:spcBef>
                <a:spcPts val="0"/>
              </a:spcBef>
              <a:spcAft>
                <a:spcPts val="0"/>
              </a:spcAft>
              <a:buSzPts val="1000"/>
              <a:buChar char="○"/>
              <a:defRPr/>
            </a:lvl8pPr>
            <a:lvl9pPr indent="-292100" lvl="8" marL="4114800">
              <a:lnSpc>
                <a:spcPct val="100000"/>
              </a:lnSpc>
              <a:spcBef>
                <a:spcPts val="0"/>
              </a:spcBef>
              <a:spcAft>
                <a:spcPts val="0"/>
              </a:spcAft>
              <a:buSzPts val="1000"/>
              <a:buChar char="■"/>
              <a:defRPr/>
            </a:lvl9pPr>
          </a:lstStyle>
          <a:p/>
        </p:txBody>
      </p:sp>
      <p:sp>
        <p:nvSpPr>
          <p:cNvPr id="176" name="Google Shape;176;p29"/>
          <p:cNvSpPr txBox="1"/>
          <p:nvPr>
            <p:ph idx="2"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177" name="Google Shape;177;p29"/>
          <p:cNvSpPr txBox="1"/>
          <p:nvPr>
            <p:ph idx="3"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lt1"/>
              </a:buClr>
              <a:buSzPts val="800"/>
              <a:buChar char="●"/>
              <a:defRPr sz="800">
                <a:solidFill>
                  <a:schemeClr val="lt1"/>
                </a:solidFill>
              </a:defRPr>
            </a:lvl1pPr>
            <a:lvl2pPr indent="-279400" lvl="1" marL="914400" algn="r">
              <a:spcBef>
                <a:spcPts val="0"/>
              </a:spcBef>
              <a:spcAft>
                <a:spcPts val="0"/>
              </a:spcAft>
              <a:buClr>
                <a:schemeClr val="lt1"/>
              </a:buClr>
              <a:buSzPts val="800"/>
              <a:buChar char="○"/>
              <a:defRPr>
                <a:solidFill>
                  <a:schemeClr val="lt1"/>
                </a:solidFill>
              </a:defRPr>
            </a:lvl2pPr>
            <a:lvl3pPr indent="-279400" lvl="2" marL="1371600" algn="r">
              <a:spcBef>
                <a:spcPts val="0"/>
              </a:spcBef>
              <a:spcAft>
                <a:spcPts val="0"/>
              </a:spcAft>
              <a:buClr>
                <a:schemeClr val="lt1"/>
              </a:buClr>
              <a:buSzPts val="800"/>
              <a:buChar char="■"/>
              <a:defRPr sz="800">
                <a:solidFill>
                  <a:schemeClr val="lt1"/>
                </a:solidFill>
              </a:defRPr>
            </a:lvl3pPr>
            <a:lvl4pPr indent="-279400" lvl="3" marL="1828800" algn="r">
              <a:spcBef>
                <a:spcPts val="0"/>
              </a:spcBef>
              <a:spcAft>
                <a:spcPts val="0"/>
              </a:spcAft>
              <a:buClr>
                <a:schemeClr val="lt1"/>
              </a:buClr>
              <a:buSzPts val="800"/>
              <a:buChar char="●"/>
              <a:defRPr sz="800">
                <a:solidFill>
                  <a:schemeClr val="lt1"/>
                </a:solidFill>
              </a:defRPr>
            </a:lvl4pPr>
            <a:lvl5pPr indent="-279400" lvl="4" marL="2286000" algn="r">
              <a:spcBef>
                <a:spcPts val="0"/>
              </a:spcBef>
              <a:spcAft>
                <a:spcPts val="0"/>
              </a:spcAft>
              <a:buClr>
                <a:schemeClr val="lt1"/>
              </a:buClr>
              <a:buSzPts val="800"/>
              <a:buChar char="○"/>
              <a:defRPr sz="800">
                <a:solidFill>
                  <a:schemeClr val="lt1"/>
                </a:solidFill>
              </a:defRPr>
            </a:lvl5pPr>
            <a:lvl6pPr indent="-279400" lvl="5" marL="2743200" algn="r">
              <a:spcBef>
                <a:spcPts val="0"/>
              </a:spcBef>
              <a:spcAft>
                <a:spcPts val="0"/>
              </a:spcAft>
              <a:buClr>
                <a:schemeClr val="lt1"/>
              </a:buClr>
              <a:buSzPts val="800"/>
              <a:buChar char="■"/>
              <a:defRPr sz="800">
                <a:solidFill>
                  <a:schemeClr val="lt1"/>
                </a:solidFill>
              </a:defRPr>
            </a:lvl6pPr>
            <a:lvl7pPr indent="-279400" lvl="6" marL="3200400" algn="r">
              <a:spcBef>
                <a:spcPts val="0"/>
              </a:spcBef>
              <a:spcAft>
                <a:spcPts val="0"/>
              </a:spcAft>
              <a:buClr>
                <a:schemeClr val="lt1"/>
              </a:buClr>
              <a:buSzPts val="800"/>
              <a:buChar char="●"/>
              <a:defRPr sz="800">
                <a:solidFill>
                  <a:schemeClr val="lt1"/>
                </a:solidFill>
              </a:defRPr>
            </a:lvl7pPr>
            <a:lvl8pPr indent="-279400" lvl="7" marL="3657600" algn="r">
              <a:spcBef>
                <a:spcPts val="0"/>
              </a:spcBef>
              <a:spcAft>
                <a:spcPts val="0"/>
              </a:spcAft>
              <a:buClr>
                <a:schemeClr val="lt1"/>
              </a:buClr>
              <a:buSzPts val="800"/>
              <a:buChar char="○"/>
              <a:defRPr sz="800">
                <a:solidFill>
                  <a:schemeClr val="lt1"/>
                </a:solidFill>
              </a:defRPr>
            </a:lvl8pPr>
            <a:lvl9pPr indent="-279400" lvl="8" marL="4114800" algn="r">
              <a:spcBef>
                <a:spcPts val="0"/>
              </a:spcBef>
              <a:spcAft>
                <a:spcPts val="0"/>
              </a:spcAft>
              <a:buClr>
                <a:schemeClr val="lt1"/>
              </a:buClr>
              <a:buSzPts val="800"/>
              <a:buChar char="■"/>
              <a:defRPr sz="800">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ppendix">
  <p:cSld name="CAPTION_ONLY">
    <p:bg>
      <p:bgPr>
        <a:solidFill>
          <a:schemeClr val="lt2"/>
        </a:solidFill>
      </p:bgPr>
    </p:bg>
    <p:spTree>
      <p:nvGrpSpPr>
        <p:cNvPr id="178" name="Shape 178"/>
        <p:cNvGrpSpPr/>
        <p:nvPr/>
      </p:nvGrpSpPr>
      <p:grpSpPr>
        <a:xfrm>
          <a:off x="0" y="0"/>
          <a:ext cx="0" cy="0"/>
          <a:chOff x="0" y="0"/>
          <a:chExt cx="0" cy="0"/>
        </a:xfrm>
      </p:grpSpPr>
      <p:sp>
        <p:nvSpPr>
          <p:cNvPr id="179" name="Google Shape;179;p3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dk2"/>
                </a:solidFill>
              </a:defRPr>
            </a:lvl1pPr>
            <a:lvl2pPr lvl="1">
              <a:buNone/>
              <a:defRPr>
                <a:solidFill>
                  <a:schemeClr val="dk2"/>
                </a:solidFill>
              </a:defRPr>
            </a:lvl2pPr>
            <a:lvl3pPr lvl="2">
              <a:buNone/>
              <a:defRPr>
                <a:solidFill>
                  <a:schemeClr val="dk2"/>
                </a:solidFill>
              </a:defRPr>
            </a:lvl3pPr>
            <a:lvl4pPr lvl="3">
              <a:buNone/>
              <a:defRPr>
                <a:solidFill>
                  <a:schemeClr val="dk2"/>
                </a:solidFill>
              </a:defRPr>
            </a:lvl4pPr>
            <a:lvl5pPr lvl="4">
              <a:buNone/>
              <a:defRPr>
                <a:solidFill>
                  <a:schemeClr val="dk2"/>
                </a:solidFill>
              </a:defRPr>
            </a:lvl5pPr>
            <a:lvl6pPr lvl="5">
              <a:buNone/>
              <a:defRPr>
                <a:solidFill>
                  <a:schemeClr val="dk2"/>
                </a:solidFill>
              </a:defRPr>
            </a:lvl6pPr>
            <a:lvl7pPr lvl="6">
              <a:buNone/>
              <a:defRPr>
                <a:solidFill>
                  <a:schemeClr val="dk2"/>
                </a:solidFill>
              </a:defRPr>
            </a:lvl7pPr>
            <a:lvl8pPr lvl="7">
              <a:buNone/>
              <a:defRPr>
                <a:solidFill>
                  <a:schemeClr val="dk2"/>
                </a:solidFill>
              </a:defRPr>
            </a:lvl8pPr>
            <a:lvl9pPr lvl="8">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80" name="Google Shape;180;p30"/>
          <p:cNvSpPr txBox="1"/>
          <p:nvPr>
            <p:ph idx="1" type="body"/>
          </p:nvPr>
        </p:nvSpPr>
        <p:spPr>
          <a:xfrm>
            <a:off x="203000" y="89145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1" name="Google Shape;181;p30"/>
          <p:cNvSpPr txBox="1"/>
          <p:nvPr>
            <p:ph idx="2" type="body"/>
          </p:nvPr>
        </p:nvSpPr>
        <p:spPr>
          <a:xfrm>
            <a:off x="2030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2" name="Google Shape;182;p30"/>
          <p:cNvSpPr txBox="1"/>
          <p:nvPr>
            <p:ph idx="3" type="body"/>
          </p:nvPr>
        </p:nvSpPr>
        <p:spPr>
          <a:xfrm>
            <a:off x="2030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3" name="Google Shape;183;p30"/>
          <p:cNvSpPr txBox="1"/>
          <p:nvPr>
            <p:ph idx="4" type="body"/>
          </p:nvPr>
        </p:nvSpPr>
        <p:spPr>
          <a:xfrm>
            <a:off x="2030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4" name="Google Shape;184;p30"/>
          <p:cNvSpPr txBox="1"/>
          <p:nvPr>
            <p:ph idx="5" type="body"/>
          </p:nvPr>
        </p:nvSpPr>
        <p:spPr>
          <a:xfrm>
            <a:off x="2030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5" name="Google Shape;185;p30"/>
          <p:cNvSpPr txBox="1"/>
          <p:nvPr>
            <p:ph idx="6" type="body"/>
          </p:nvPr>
        </p:nvSpPr>
        <p:spPr>
          <a:xfrm>
            <a:off x="2030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6" name="Google Shape;186;p30"/>
          <p:cNvSpPr txBox="1"/>
          <p:nvPr>
            <p:ph idx="7" type="body"/>
          </p:nvPr>
        </p:nvSpPr>
        <p:spPr>
          <a:xfrm>
            <a:off x="2030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7" name="Google Shape;187;p30"/>
          <p:cNvSpPr txBox="1"/>
          <p:nvPr>
            <p:ph idx="8" type="body"/>
          </p:nvPr>
        </p:nvSpPr>
        <p:spPr>
          <a:xfrm>
            <a:off x="203000" y="386240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88" name="Google Shape;188;p30"/>
          <p:cNvSpPr txBox="1"/>
          <p:nvPr>
            <p:ph idx="9" type="body"/>
          </p:nvPr>
        </p:nvSpPr>
        <p:spPr>
          <a:xfrm>
            <a:off x="2030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89" name="Google Shape;189;p30"/>
          <p:cNvSpPr txBox="1"/>
          <p:nvPr>
            <p:ph idx="13" type="body"/>
          </p:nvPr>
        </p:nvSpPr>
        <p:spPr>
          <a:xfrm>
            <a:off x="32496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0" name="Google Shape;190;p30"/>
          <p:cNvSpPr txBox="1"/>
          <p:nvPr>
            <p:ph idx="14" type="body"/>
          </p:nvPr>
        </p:nvSpPr>
        <p:spPr>
          <a:xfrm>
            <a:off x="32496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1" name="Google Shape;191;p30"/>
          <p:cNvSpPr txBox="1"/>
          <p:nvPr>
            <p:ph idx="15" type="body"/>
          </p:nvPr>
        </p:nvSpPr>
        <p:spPr>
          <a:xfrm>
            <a:off x="32496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2" name="Google Shape;192;p30"/>
          <p:cNvSpPr txBox="1"/>
          <p:nvPr>
            <p:ph idx="16" type="body"/>
          </p:nvPr>
        </p:nvSpPr>
        <p:spPr>
          <a:xfrm>
            <a:off x="32496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3" name="Google Shape;193;p30"/>
          <p:cNvSpPr txBox="1"/>
          <p:nvPr>
            <p:ph idx="17" type="body"/>
          </p:nvPr>
        </p:nvSpPr>
        <p:spPr>
          <a:xfrm>
            <a:off x="32496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4" name="Google Shape;194;p30"/>
          <p:cNvSpPr txBox="1"/>
          <p:nvPr>
            <p:ph idx="18" type="body"/>
          </p:nvPr>
        </p:nvSpPr>
        <p:spPr>
          <a:xfrm>
            <a:off x="32496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5" name="Google Shape;195;p30"/>
          <p:cNvSpPr txBox="1"/>
          <p:nvPr>
            <p:ph idx="19" type="body"/>
          </p:nvPr>
        </p:nvSpPr>
        <p:spPr>
          <a:xfrm>
            <a:off x="32496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6" name="Google Shape;196;p30"/>
          <p:cNvSpPr txBox="1"/>
          <p:nvPr>
            <p:ph idx="20" type="body"/>
          </p:nvPr>
        </p:nvSpPr>
        <p:spPr>
          <a:xfrm>
            <a:off x="32496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7" name="Google Shape;197;p30"/>
          <p:cNvSpPr txBox="1"/>
          <p:nvPr>
            <p:ph idx="21" type="body"/>
          </p:nvPr>
        </p:nvSpPr>
        <p:spPr>
          <a:xfrm>
            <a:off x="3249600" y="413060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198" name="Google Shape;198;p30"/>
          <p:cNvSpPr txBox="1"/>
          <p:nvPr>
            <p:ph idx="22" type="body"/>
          </p:nvPr>
        </p:nvSpPr>
        <p:spPr>
          <a:xfrm>
            <a:off x="6296200" y="8914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199" name="Google Shape;199;p30"/>
          <p:cNvSpPr txBox="1"/>
          <p:nvPr>
            <p:ph idx="23" type="body"/>
          </p:nvPr>
        </p:nvSpPr>
        <p:spPr>
          <a:xfrm>
            <a:off x="6296200" y="13204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0" name="Google Shape;200;p30"/>
          <p:cNvSpPr txBox="1"/>
          <p:nvPr>
            <p:ph idx="24" type="body"/>
          </p:nvPr>
        </p:nvSpPr>
        <p:spPr>
          <a:xfrm>
            <a:off x="6296200" y="15886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1" name="Google Shape;201;p30"/>
          <p:cNvSpPr txBox="1"/>
          <p:nvPr>
            <p:ph idx="25" type="body"/>
          </p:nvPr>
        </p:nvSpPr>
        <p:spPr>
          <a:xfrm>
            <a:off x="6296200" y="2206550"/>
            <a:ext cx="2644800" cy="429000"/>
          </a:xfrm>
          <a:prstGeom prst="rect">
            <a:avLst/>
          </a:prstGeom>
        </p:spPr>
        <p:txBody>
          <a:bodyPr anchorCtr="0" anchor="ctr" bIns="91425" lIns="91425" spcFirstLastPara="1" rIns="91425" wrap="square" tIns="91425">
            <a:norm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2" name="Google Shape;202;p30"/>
          <p:cNvSpPr txBox="1"/>
          <p:nvPr>
            <p:ph idx="26" type="body"/>
          </p:nvPr>
        </p:nvSpPr>
        <p:spPr>
          <a:xfrm>
            <a:off x="6296200" y="2635550"/>
            <a:ext cx="2644800" cy="268200"/>
          </a:xfrm>
          <a:prstGeom prst="rect">
            <a:avLst/>
          </a:prstGeom>
        </p:spPr>
        <p:txBody>
          <a:bodyPr anchorCtr="0" anchor="t" bIns="91425" lIns="91425" spcFirstLastPara="1" rIns="91425" wrap="square" tIns="91425">
            <a:norm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3" name="Google Shape;203;p30"/>
          <p:cNvSpPr txBox="1"/>
          <p:nvPr>
            <p:ph idx="27" type="body"/>
          </p:nvPr>
        </p:nvSpPr>
        <p:spPr>
          <a:xfrm>
            <a:off x="6296200" y="2903750"/>
            <a:ext cx="2644800" cy="268200"/>
          </a:xfrm>
          <a:prstGeom prst="rect">
            <a:avLst/>
          </a:prstGeom>
        </p:spPr>
        <p:txBody>
          <a:bodyPr anchorCtr="0" anchor="t" bIns="91425" lIns="91425" spcFirstLastPara="1" rIns="91425" wrap="square" tIns="91425">
            <a:norm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4" name="Google Shape;204;p30"/>
          <p:cNvSpPr txBox="1"/>
          <p:nvPr>
            <p:ph idx="28" type="body"/>
          </p:nvPr>
        </p:nvSpPr>
        <p:spPr>
          <a:xfrm>
            <a:off x="6296200" y="3433400"/>
            <a:ext cx="2644800" cy="429000"/>
          </a:xfrm>
          <a:prstGeom prst="rect">
            <a:avLst/>
          </a:prstGeom>
        </p:spPr>
        <p:txBody>
          <a:bodyPr anchorCtr="0" anchor="ctr" bIns="91425" lIns="91425" spcFirstLastPara="1" rIns="91425" wrap="square" tIns="91425">
            <a:noAutofit/>
          </a:bodyPr>
          <a:lstStyle>
            <a:lvl1pPr indent="-342900" lvl="0" marL="457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5" name="Google Shape;205;p30"/>
          <p:cNvSpPr txBox="1"/>
          <p:nvPr>
            <p:ph idx="29" type="body"/>
          </p:nvPr>
        </p:nvSpPr>
        <p:spPr>
          <a:xfrm>
            <a:off x="6296200" y="3862400"/>
            <a:ext cx="2644800" cy="268200"/>
          </a:xfrm>
          <a:prstGeom prst="rect">
            <a:avLst/>
          </a:prstGeom>
        </p:spPr>
        <p:txBody>
          <a:bodyPr anchorCtr="0" anchor="t" bIns="91425" lIns="91425" spcFirstLastPara="1" rIns="91425" wrap="square" tIns="91425">
            <a:noAutofit/>
          </a:bodyPr>
          <a:lstStyle>
            <a:lvl1pPr indent="-292100" lvl="0" marL="457200">
              <a:lnSpc>
                <a:spcPct val="100000"/>
              </a:lnSpc>
              <a:spcBef>
                <a:spcPts val="0"/>
              </a:spcBef>
              <a:spcAft>
                <a:spcPts val="0"/>
              </a:spcAft>
              <a:buSzPts val="1000"/>
              <a:buChar char="●"/>
              <a:defRPr/>
            </a:lvl1pPr>
            <a:lvl2pPr indent="-342900" lvl="1" marL="914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2pPr>
            <a:lvl3pPr indent="-342900" lvl="2" marL="1371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3pPr>
            <a:lvl4pPr indent="-342900" lvl="3" marL="1828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4pPr>
            <a:lvl5pPr indent="-342900" lvl="4" marL="22860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5pPr>
            <a:lvl6pPr indent="-342900" lvl="5" marL="27432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6pPr>
            <a:lvl7pPr indent="-342900" lvl="6" marL="32004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7pPr>
            <a:lvl8pPr indent="-342900" lvl="7" marL="36576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8pPr>
            <a:lvl9pPr indent="-342900" lvl="8" marL="4114800">
              <a:lnSpc>
                <a:spcPct val="100000"/>
              </a:lnSpc>
              <a:spcBef>
                <a:spcPts val="0"/>
              </a:spcBef>
              <a:spcAft>
                <a:spcPts val="0"/>
              </a:spcAft>
              <a:buSzPts val="1800"/>
              <a:buFont typeface="DM Sans Medium"/>
              <a:buChar char="■"/>
              <a:defRPr sz="1800">
                <a:latin typeface="DM Sans Medium"/>
                <a:ea typeface="DM Sans Medium"/>
                <a:cs typeface="DM Sans Medium"/>
                <a:sym typeface="DM Sans Medium"/>
              </a:defRPr>
            </a:lvl9pPr>
          </a:lstStyle>
          <a:p/>
        </p:txBody>
      </p:sp>
      <p:sp>
        <p:nvSpPr>
          <p:cNvPr id="206" name="Google Shape;206;p30"/>
          <p:cNvSpPr txBox="1"/>
          <p:nvPr>
            <p:ph idx="30" type="body"/>
          </p:nvPr>
        </p:nvSpPr>
        <p:spPr>
          <a:xfrm>
            <a:off x="6296200" y="4130600"/>
            <a:ext cx="2644800" cy="268200"/>
          </a:xfrm>
          <a:prstGeom prst="rect">
            <a:avLst/>
          </a:prstGeom>
        </p:spPr>
        <p:txBody>
          <a:bodyPr anchorCtr="0" anchor="t" bIns="91425" lIns="91425" spcFirstLastPara="1" rIns="91425" wrap="square" tIns="91425">
            <a:noAutofit/>
          </a:bodyPr>
          <a:lstStyle>
            <a:lvl1pPr indent="-279400" lvl="0" marL="457200">
              <a:lnSpc>
                <a:spcPct val="100000"/>
              </a:lnSpc>
              <a:spcBef>
                <a:spcPts val="0"/>
              </a:spcBef>
              <a:spcAft>
                <a:spcPts val="0"/>
              </a:spcAft>
              <a:buSzPts val="800"/>
              <a:buChar char="●"/>
              <a:defRPr sz="800"/>
            </a:lvl1pPr>
            <a:lvl2pPr indent="-279400" lvl="1" marL="914400">
              <a:lnSpc>
                <a:spcPct val="100000"/>
              </a:lnSpc>
              <a:spcBef>
                <a:spcPts val="0"/>
              </a:spcBef>
              <a:spcAft>
                <a:spcPts val="0"/>
              </a:spcAft>
              <a:buSzPts val="800"/>
              <a:buFont typeface="DM Sans Medium"/>
              <a:buChar char="○"/>
              <a:defRPr>
                <a:latin typeface="DM Sans Medium"/>
                <a:ea typeface="DM Sans Medium"/>
                <a:cs typeface="DM Sans Medium"/>
                <a:sym typeface="DM Sans Medium"/>
              </a:defRPr>
            </a:lvl2pPr>
            <a:lvl3pPr indent="-279400" lvl="2" marL="1371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3pPr>
            <a:lvl4pPr indent="-279400" lvl="3" marL="1828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4pPr>
            <a:lvl5pPr indent="-279400" lvl="4" marL="22860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5pPr>
            <a:lvl6pPr indent="-279400" lvl="5" marL="27432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6pPr>
            <a:lvl7pPr indent="-279400" lvl="6" marL="32004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7pPr>
            <a:lvl8pPr indent="-279400" lvl="7" marL="36576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8pPr>
            <a:lvl9pPr indent="-279400" lvl="8" marL="4114800">
              <a:lnSpc>
                <a:spcPct val="100000"/>
              </a:lnSpc>
              <a:spcBef>
                <a:spcPts val="0"/>
              </a:spcBef>
              <a:spcAft>
                <a:spcPts val="0"/>
              </a:spcAft>
              <a:buSzPts val="800"/>
              <a:buFont typeface="DM Sans Medium"/>
              <a:buChar char="■"/>
              <a:defRPr sz="800">
                <a:latin typeface="DM Sans Medium"/>
                <a:ea typeface="DM Sans Medium"/>
                <a:cs typeface="DM Sans Medium"/>
                <a:sym typeface="DM Sans Medium"/>
              </a:defRPr>
            </a:lvl9pPr>
          </a:lstStyle>
          <a:p/>
        </p:txBody>
      </p:sp>
      <p:sp>
        <p:nvSpPr>
          <p:cNvPr id="207" name="Google Shape;207;p30"/>
          <p:cNvSpPr txBox="1"/>
          <p:nvPr>
            <p:ph idx="31" type="body"/>
          </p:nvPr>
        </p:nvSpPr>
        <p:spPr>
          <a:xfrm>
            <a:off x="196951" y="196725"/>
            <a:ext cx="18606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SzPts val="800"/>
              <a:buChar char="●"/>
              <a:defRPr sz="800"/>
            </a:lvl1pPr>
            <a:lvl2pPr indent="-279400" lvl="1" marL="914400">
              <a:spcBef>
                <a:spcPts val="0"/>
              </a:spcBef>
              <a:spcAft>
                <a:spcPts val="0"/>
              </a:spcAft>
              <a:buSzPts val="800"/>
              <a:buChar char="○"/>
              <a:defRPr/>
            </a:lvl2pPr>
            <a:lvl3pPr indent="-279400" lvl="2" marL="1371600">
              <a:spcBef>
                <a:spcPts val="0"/>
              </a:spcBef>
              <a:spcAft>
                <a:spcPts val="0"/>
              </a:spcAft>
              <a:buSzPts val="800"/>
              <a:buChar char="■"/>
              <a:defRPr sz="800"/>
            </a:lvl3pPr>
            <a:lvl4pPr indent="-279400" lvl="3" marL="1828800">
              <a:spcBef>
                <a:spcPts val="0"/>
              </a:spcBef>
              <a:spcAft>
                <a:spcPts val="0"/>
              </a:spcAft>
              <a:buSzPts val="800"/>
              <a:buChar char="●"/>
              <a:defRPr sz="800"/>
            </a:lvl4pPr>
            <a:lvl5pPr indent="-279400" lvl="4" marL="2286000">
              <a:spcBef>
                <a:spcPts val="0"/>
              </a:spcBef>
              <a:spcAft>
                <a:spcPts val="0"/>
              </a:spcAft>
              <a:buSzPts val="800"/>
              <a:buChar char="○"/>
              <a:defRPr sz="800"/>
            </a:lvl5pPr>
            <a:lvl6pPr indent="-279400" lvl="5" marL="2743200">
              <a:spcBef>
                <a:spcPts val="0"/>
              </a:spcBef>
              <a:spcAft>
                <a:spcPts val="0"/>
              </a:spcAft>
              <a:buSzPts val="800"/>
              <a:buChar char="■"/>
              <a:defRPr sz="800"/>
            </a:lvl6pPr>
            <a:lvl7pPr indent="-279400" lvl="6" marL="3200400">
              <a:spcBef>
                <a:spcPts val="0"/>
              </a:spcBef>
              <a:spcAft>
                <a:spcPts val="0"/>
              </a:spcAft>
              <a:buSzPts val="800"/>
              <a:buChar char="●"/>
              <a:defRPr sz="800"/>
            </a:lvl7pPr>
            <a:lvl8pPr indent="-279400" lvl="7" marL="3657600">
              <a:spcBef>
                <a:spcPts val="0"/>
              </a:spcBef>
              <a:spcAft>
                <a:spcPts val="0"/>
              </a:spcAft>
              <a:buSzPts val="800"/>
              <a:buChar char="○"/>
              <a:defRPr sz="800"/>
            </a:lvl8pPr>
            <a:lvl9pPr indent="-279400" lvl="8" marL="4114800">
              <a:spcBef>
                <a:spcPts val="0"/>
              </a:spcBef>
              <a:spcAft>
                <a:spcPts val="0"/>
              </a:spcAft>
              <a:buSzPts val="800"/>
              <a:buChar char="■"/>
              <a:defRPr sz="800"/>
            </a:lvl9pPr>
          </a:lstStyle>
          <a:p/>
        </p:txBody>
      </p:sp>
      <p:sp>
        <p:nvSpPr>
          <p:cNvPr id="208" name="Google Shape;208;p30"/>
          <p:cNvSpPr txBox="1"/>
          <p:nvPr>
            <p:ph idx="3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SzPts val="800"/>
              <a:buChar char="●"/>
              <a:defRPr sz="800"/>
            </a:lvl1pPr>
            <a:lvl2pPr indent="-279400" lvl="1" marL="914400" algn="r">
              <a:spcBef>
                <a:spcPts val="0"/>
              </a:spcBef>
              <a:spcAft>
                <a:spcPts val="0"/>
              </a:spcAft>
              <a:buSzPts val="800"/>
              <a:buChar char="○"/>
              <a:defRPr/>
            </a:lvl2pPr>
            <a:lvl3pPr indent="-279400" lvl="2" marL="1371600" algn="r">
              <a:spcBef>
                <a:spcPts val="0"/>
              </a:spcBef>
              <a:spcAft>
                <a:spcPts val="0"/>
              </a:spcAft>
              <a:buSzPts val="800"/>
              <a:buChar char="■"/>
              <a:defRPr sz="800"/>
            </a:lvl3pPr>
            <a:lvl4pPr indent="-279400" lvl="3" marL="1828800" algn="r">
              <a:spcBef>
                <a:spcPts val="0"/>
              </a:spcBef>
              <a:spcAft>
                <a:spcPts val="0"/>
              </a:spcAft>
              <a:buSzPts val="800"/>
              <a:buChar char="●"/>
              <a:defRPr sz="800"/>
            </a:lvl4pPr>
            <a:lvl5pPr indent="-279400" lvl="4" marL="2286000" algn="r">
              <a:spcBef>
                <a:spcPts val="0"/>
              </a:spcBef>
              <a:spcAft>
                <a:spcPts val="0"/>
              </a:spcAft>
              <a:buSzPts val="800"/>
              <a:buChar char="○"/>
              <a:defRPr sz="800"/>
            </a:lvl5pPr>
            <a:lvl6pPr indent="-279400" lvl="5" marL="2743200" algn="r">
              <a:spcBef>
                <a:spcPts val="0"/>
              </a:spcBef>
              <a:spcAft>
                <a:spcPts val="0"/>
              </a:spcAft>
              <a:buSzPts val="800"/>
              <a:buChar char="■"/>
              <a:defRPr sz="800"/>
            </a:lvl6pPr>
            <a:lvl7pPr indent="-279400" lvl="6" marL="3200400" algn="r">
              <a:spcBef>
                <a:spcPts val="0"/>
              </a:spcBef>
              <a:spcAft>
                <a:spcPts val="0"/>
              </a:spcAft>
              <a:buSzPts val="800"/>
              <a:buChar char="●"/>
              <a:defRPr sz="800"/>
            </a:lvl7pPr>
            <a:lvl8pPr indent="-279400" lvl="7" marL="3657600" algn="r">
              <a:spcBef>
                <a:spcPts val="0"/>
              </a:spcBef>
              <a:spcAft>
                <a:spcPts val="0"/>
              </a:spcAft>
              <a:buSzPts val="800"/>
              <a:buChar char="○"/>
              <a:defRPr sz="800"/>
            </a:lvl8pPr>
            <a:lvl9pPr indent="-279400" lvl="8" marL="4114800" algn="r">
              <a:spcBef>
                <a:spcPts val="0"/>
              </a:spcBef>
              <a:spcAft>
                <a:spcPts val="0"/>
              </a:spcAft>
              <a:buSzPts val="800"/>
              <a:buChar char="■"/>
              <a:defRPr sz="8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p:cSld name="TITLE_AND_BODY_1_1">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blank">
  <p:cSld name="CUSTOM">
    <p:spTree>
      <p:nvGrpSpPr>
        <p:cNvPr id="209" name="Shape 209"/>
        <p:cNvGrpSpPr/>
        <p:nvPr/>
      </p:nvGrpSpPr>
      <p:grpSpPr>
        <a:xfrm>
          <a:off x="0" y="0"/>
          <a:ext cx="0" cy="0"/>
          <a:chOff x="0" y="0"/>
          <a:chExt cx="0" cy="0"/>
        </a:xfrm>
      </p:grpSpPr>
      <p:sp>
        <p:nvSpPr>
          <p:cNvPr id="210" name="Google Shape;210;p3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211" name="Google Shape;211;p3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lvl1pPr indent="-279400" lvl="0" marL="457200">
              <a:spcBef>
                <a:spcPts val="0"/>
              </a:spcBef>
              <a:spcAft>
                <a:spcPts val="0"/>
              </a:spcAft>
              <a:buClr>
                <a:schemeClr val="dk1"/>
              </a:buClr>
              <a:buSzPts val="800"/>
              <a:buChar char="●"/>
              <a:defRPr sz="800">
                <a:solidFill>
                  <a:schemeClr val="dk1"/>
                </a:solidFill>
              </a:defRPr>
            </a:lvl1pPr>
            <a:lvl2pPr indent="-279400" lvl="1" marL="914400">
              <a:spcBef>
                <a:spcPts val="0"/>
              </a:spcBef>
              <a:spcAft>
                <a:spcPts val="0"/>
              </a:spcAft>
              <a:buClr>
                <a:schemeClr val="dk1"/>
              </a:buClr>
              <a:buSzPts val="800"/>
              <a:buChar char="○"/>
              <a:defRPr>
                <a:solidFill>
                  <a:schemeClr val="dk1"/>
                </a:solidFill>
              </a:defRPr>
            </a:lvl2pPr>
            <a:lvl3pPr indent="-279400" lvl="2" marL="1371600">
              <a:spcBef>
                <a:spcPts val="0"/>
              </a:spcBef>
              <a:spcAft>
                <a:spcPts val="0"/>
              </a:spcAft>
              <a:buClr>
                <a:schemeClr val="dk1"/>
              </a:buClr>
              <a:buSzPts val="800"/>
              <a:buChar char="■"/>
              <a:defRPr sz="800">
                <a:solidFill>
                  <a:schemeClr val="dk1"/>
                </a:solidFill>
              </a:defRPr>
            </a:lvl3pPr>
            <a:lvl4pPr indent="-279400" lvl="3" marL="1828800">
              <a:spcBef>
                <a:spcPts val="0"/>
              </a:spcBef>
              <a:spcAft>
                <a:spcPts val="0"/>
              </a:spcAft>
              <a:buClr>
                <a:schemeClr val="dk1"/>
              </a:buClr>
              <a:buSzPts val="800"/>
              <a:buChar char="●"/>
              <a:defRPr sz="800">
                <a:solidFill>
                  <a:schemeClr val="dk1"/>
                </a:solidFill>
              </a:defRPr>
            </a:lvl4pPr>
            <a:lvl5pPr indent="-279400" lvl="4" marL="2286000">
              <a:spcBef>
                <a:spcPts val="0"/>
              </a:spcBef>
              <a:spcAft>
                <a:spcPts val="0"/>
              </a:spcAft>
              <a:buClr>
                <a:schemeClr val="dk1"/>
              </a:buClr>
              <a:buSzPts val="800"/>
              <a:buChar char="○"/>
              <a:defRPr sz="800">
                <a:solidFill>
                  <a:schemeClr val="dk1"/>
                </a:solidFill>
              </a:defRPr>
            </a:lvl5pPr>
            <a:lvl6pPr indent="-279400" lvl="5" marL="2743200">
              <a:spcBef>
                <a:spcPts val="0"/>
              </a:spcBef>
              <a:spcAft>
                <a:spcPts val="0"/>
              </a:spcAft>
              <a:buClr>
                <a:schemeClr val="dk1"/>
              </a:buClr>
              <a:buSzPts val="800"/>
              <a:buChar char="■"/>
              <a:defRPr sz="800">
                <a:solidFill>
                  <a:schemeClr val="dk1"/>
                </a:solidFill>
              </a:defRPr>
            </a:lvl6pPr>
            <a:lvl7pPr indent="-279400" lvl="6" marL="3200400">
              <a:spcBef>
                <a:spcPts val="0"/>
              </a:spcBef>
              <a:spcAft>
                <a:spcPts val="0"/>
              </a:spcAft>
              <a:buClr>
                <a:schemeClr val="dk1"/>
              </a:buClr>
              <a:buSzPts val="800"/>
              <a:buChar char="●"/>
              <a:defRPr sz="800">
                <a:solidFill>
                  <a:schemeClr val="dk1"/>
                </a:solidFill>
              </a:defRPr>
            </a:lvl7pPr>
            <a:lvl8pPr indent="-279400" lvl="7" marL="3657600">
              <a:spcBef>
                <a:spcPts val="0"/>
              </a:spcBef>
              <a:spcAft>
                <a:spcPts val="0"/>
              </a:spcAft>
              <a:buClr>
                <a:schemeClr val="dk1"/>
              </a:buClr>
              <a:buSzPts val="800"/>
              <a:buChar char="○"/>
              <a:defRPr sz="800">
                <a:solidFill>
                  <a:schemeClr val="dk1"/>
                </a:solidFill>
              </a:defRPr>
            </a:lvl8pPr>
            <a:lvl9pPr indent="-279400" lvl="8" marL="4114800">
              <a:spcBef>
                <a:spcPts val="0"/>
              </a:spcBef>
              <a:spcAft>
                <a:spcPts val="0"/>
              </a:spcAft>
              <a:buClr>
                <a:schemeClr val="dk1"/>
              </a:buClr>
              <a:buSzPts val="800"/>
              <a:buChar char="■"/>
              <a:defRPr sz="800">
                <a:solidFill>
                  <a:schemeClr val="dk1"/>
                </a:solidFill>
              </a:defRPr>
            </a:lvl9pPr>
          </a:lstStyle>
          <a:p/>
        </p:txBody>
      </p:sp>
      <p:sp>
        <p:nvSpPr>
          <p:cNvPr id="212" name="Google Shape;212;p3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lvl1pPr indent="-279400" lvl="0" marL="457200" algn="r">
              <a:spcBef>
                <a:spcPts val="0"/>
              </a:spcBef>
              <a:spcAft>
                <a:spcPts val="0"/>
              </a:spcAft>
              <a:buClr>
                <a:schemeClr val="dk1"/>
              </a:buClr>
              <a:buSzPts val="800"/>
              <a:buChar char="●"/>
              <a:defRPr sz="800">
                <a:solidFill>
                  <a:schemeClr val="dk1"/>
                </a:solidFill>
              </a:defRPr>
            </a:lvl1pPr>
            <a:lvl2pPr indent="-279400" lvl="1" marL="914400" algn="r">
              <a:spcBef>
                <a:spcPts val="0"/>
              </a:spcBef>
              <a:spcAft>
                <a:spcPts val="0"/>
              </a:spcAft>
              <a:buClr>
                <a:schemeClr val="dk1"/>
              </a:buClr>
              <a:buSzPts val="800"/>
              <a:buChar char="○"/>
              <a:defRPr>
                <a:solidFill>
                  <a:schemeClr val="dk1"/>
                </a:solidFill>
              </a:defRPr>
            </a:lvl2pPr>
            <a:lvl3pPr indent="-279400" lvl="2" marL="1371600" algn="r">
              <a:spcBef>
                <a:spcPts val="0"/>
              </a:spcBef>
              <a:spcAft>
                <a:spcPts val="0"/>
              </a:spcAft>
              <a:buClr>
                <a:schemeClr val="dk1"/>
              </a:buClr>
              <a:buSzPts val="800"/>
              <a:buChar char="■"/>
              <a:defRPr sz="800">
                <a:solidFill>
                  <a:schemeClr val="dk1"/>
                </a:solidFill>
              </a:defRPr>
            </a:lvl3pPr>
            <a:lvl4pPr indent="-279400" lvl="3" marL="1828800" algn="r">
              <a:spcBef>
                <a:spcPts val="0"/>
              </a:spcBef>
              <a:spcAft>
                <a:spcPts val="0"/>
              </a:spcAft>
              <a:buClr>
                <a:schemeClr val="dk1"/>
              </a:buClr>
              <a:buSzPts val="800"/>
              <a:buChar char="●"/>
              <a:defRPr sz="800">
                <a:solidFill>
                  <a:schemeClr val="dk1"/>
                </a:solidFill>
              </a:defRPr>
            </a:lvl4pPr>
            <a:lvl5pPr indent="-279400" lvl="4" marL="2286000" algn="r">
              <a:spcBef>
                <a:spcPts val="0"/>
              </a:spcBef>
              <a:spcAft>
                <a:spcPts val="0"/>
              </a:spcAft>
              <a:buClr>
                <a:schemeClr val="dk1"/>
              </a:buClr>
              <a:buSzPts val="800"/>
              <a:buChar char="○"/>
              <a:defRPr sz="800">
                <a:solidFill>
                  <a:schemeClr val="dk1"/>
                </a:solidFill>
              </a:defRPr>
            </a:lvl5pPr>
            <a:lvl6pPr indent="-279400" lvl="5" marL="2743200" algn="r">
              <a:spcBef>
                <a:spcPts val="0"/>
              </a:spcBef>
              <a:spcAft>
                <a:spcPts val="0"/>
              </a:spcAft>
              <a:buClr>
                <a:schemeClr val="dk1"/>
              </a:buClr>
              <a:buSzPts val="800"/>
              <a:buChar char="■"/>
              <a:defRPr sz="800">
                <a:solidFill>
                  <a:schemeClr val="dk1"/>
                </a:solidFill>
              </a:defRPr>
            </a:lvl6pPr>
            <a:lvl7pPr indent="-279400" lvl="6" marL="3200400" algn="r">
              <a:spcBef>
                <a:spcPts val="0"/>
              </a:spcBef>
              <a:spcAft>
                <a:spcPts val="0"/>
              </a:spcAft>
              <a:buClr>
                <a:schemeClr val="dk1"/>
              </a:buClr>
              <a:buSzPts val="800"/>
              <a:buChar char="●"/>
              <a:defRPr sz="800">
                <a:solidFill>
                  <a:schemeClr val="dk1"/>
                </a:solidFill>
              </a:defRPr>
            </a:lvl7pPr>
            <a:lvl8pPr indent="-279400" lvl="7" marL="3657600" algn="r">
              <a:spcBef>
                <a:spcPts val="0"/>
              </a:spcBef>
              <a:spcAft>
                <a:spcPts val="0"/>
              </a:spcAft>
              <a:buClr>
                <a:schemeClr val="dk1"/>
              </a:buClr>
              <a:buSzPts val="800"/>
              <a:buChar char="○"/>
              <a:defRPr sz="800">
                <a:solidFill>
                  <a:schemeClr val="dk1"/>
                </a:solidFill>
              </a:defRPr>
            </a:lvl8pPr>
            <a:lvl9pPr indent="-279400" lvl="8" marL="4114800" algn="r">
              <a:spcBef>
                <a:spcPts val="0"/>
              </a:spcBef>
              <a:spcAft>
                <a:spcPts val="0"/>
              </a:spcAft>
              <a:buClr>
                <a:schemeClr val="dk1"/>
              </a:buClr>
              <a:buSzPts val="800"/>
              <a:buChar char="■"/>
              <a:defRPr sz="800">
                <a:solidFill>
                  <a:schemeClr val="dk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p:cSld name="TITLE_AND_TWO_COLUMNS_1_1">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_ONLY_1">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3450"/>
              <a:buNone/>
              <a:defRPr/>
            </a:lvl1pPr>
            <a:lvl2pPr lvl="1">
              <a:spcBef>
                <a:spcPts val="0"/>
              </a:spcBef>
              <a:spcAft>
                <a:spcPts val="0"/>
              </a:spcAft>
              <a:buSzPts val="3450"/>
              <a:buNone/>
              <a:defRPr/>
            </a:lvl2pPr>
            <a:lvl3pPr lvl="2">
              <a:spcBef>
                <a:spcPts val="0"/>
              </a:spcBef>
              <a:spcAft>
                <a:spcPts val="0"/>
              </a:spcAft>
              <a:buSzPts val="3450"/>
              <a:buNone/>
              <a:defRPr/>
            </a:lvl3pPr>
            <a:lvl4pPr lvl="3">
              <a:spcBef>
                <a:spcPts val="0"/>
              </a:spcBef>
              <a:spcAft>
                <a:spcPts val="0"/>
              </a:spcAft>
              <a:buSzPts val="3450"/>
              <a:buNone/>
              <a:defRPr/>
            </a:lvl4pPr>
            <a:lvl5pPr lvl="4">
              <a:spcBef>
                <a:spcPts val="0"/>
              </a:spcBef>
              <a:spcAft>
                <a:spcPts val="0"/>
              </a:spcAft>
              <a:buSzPts val="3450"/>
              <a:buNone/>
              <a:defRPr/>
            </a:lvl5pPr>
            <a:lvl6pPr lvl="5">
              <a:spcBef>
                <a:spcPts val="0"/>
              </a:spcBef>
              <a:spcAft>
                <a:spcPts val="0"/>
              </a:spcAft>
              <a:buSzPts val="3450"/>
              <a:buNone/>
              <a:defRPr/>
            </a:lvl6pPr>
            <a:lvl7pPr lvl="6">
              <a:spcBef>
                <a:spcPts val="0"/>
              </a:spcBef>
              <a:spcAft>
                <a:spcPts val="0"/>
              </a:spcAft>
              <a:buSzPts val="3450"/>
              <a:buNone/>
              <a:defRPr/>
            </a:lvl7pPr>
            <a:lvl8pPr lvl="7">
              <a:spcBef>
                <a:spcPts val="0"/>
              </a:spcBef>
              <a:spcAft>
                <a:spcPts val="0"/>
              </a:spcAft>
              <a:buSzPts val="3450"/>
              <a:buNone/>
              <a:defRPr/>
            </a:lvl8pPr>
            <a:lvl9pPr lvl="8">
              <a:spcBef>
                <a:spcPts val="0"/>
              </a:spcBef>
              <a:spcAft>
                <a:spcPts val="0"/>
              </a:spcAft>
              <a:buSzPts val="345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_1">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_1">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_1">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292100" lvl="0" marL="457200">
              <a:spcBef>
                <a:spcPts val="0"/>
              </a:spcBef>
              <a:spcAft>
                <a:spcPts val="0"/>
              </a:spcAft>
              <a:buSzPts val="1000"/>
              <a:buChar char="●"/>
              <a:defRPr/>
            </a:lvl1pPr>
            <a:lvl2pPr indent="-279400" lvl="1" marL="914400">
              <a:spcBef>
                <a:spcPts val="0"/>
              </a:spcBef>
              <a:spcAft>
                <a:spcPts val="0"/>
              </a:spcAft>
              <a:buSzPts val="800"/>
              <a:buChar char="○"/>
              <a:defRPr/>
            </a:lvl2pPr>
            <a:lvl3pPr indent="-292100" lvl="2" marL="1371600">
              <a:spcBef>
                <a:spcPts val="0"/>
              </a:spcBef>
              <a:spcAft>
                <a:spcPts val="0"/>
              </a:spcAft>
              <a:buSzPts val="1000"/>
              <a:buChar char="■"/>
              <a:defRPr/>
            </a:lvl3pPr>
            <a:lvl4pPr indent="-292100" lvl="3" marL="1828800">
              <a:spcBef>
                <a:spcPts val="0"/>
              </a:spcBef>
              <a:spcAft>
                <a:spcPts val="0"/>
              </a:spcAft>
              <a:buSzPts val="1000"/>
              <a:buChar char="●"/>
              <a:defRPr/>
            </a:lvl4pPr>
            <a:lvl5pPr indent="-292100" lvl="4" marL="2286000">
              <a:spcBef>
                <a:spcPts val="0"/>
              </a:spcBef>
              <a:spcAft>
                <a:spcPts val="0"/>
              </a:spcAft>
              <a:buSzPts val="1000"/>
              <a:buChar char="○"/>
              <a:defRPr/>
            </a:lvl5pPr>
            <a:lvl6pPr indent="-292100" lvl="5" marL="2743200">
              <a:spcBef>
                <a:spcPts val="0"/>
              </a:spcBef>
              <a:spcAft>
                <a:spcPts val="0"/>
              </a:spcAft>
              <a:buSzPts val="1000"/>
              <a:buChar char="■"/>
              <a:defRPr/>
            </a:lvl6pPr>
            <a:lvl7pPr indent="-292100" lvl="6" marL="3200400">
              <a:spcBef>
                <a:spcPts val="0"/>
              </a:spcBef>
              <a:spcAft>
                <a:spcPts val="0"/>
              </a:spcAft>
              <a:buSzPts val="1000"/>
              <a:buChar char="●"/>
              <a:defRPr/>
            </a:lvl7pPr>
            <a:lvl8pPr indent="-292100" lvl="7" marL="3657600">
              <a:spcBef>
                <a:spcPts val="0"/>
              </a:spcBef>
              <a:spcAft>
                <a:spcPts val="0"/>
              </a:spcAft>
              <a:buSzPts val="1000"/>
              <a:buChar char="○"/>
              <a:defRPr/>
            </a:lvl8pPr>
            <a:lvl9pPr indent="-292100" lvl="8" marL="4114800">
              <a:spcBef>
                <a:spcPts val="0"/>
              </a:spcBef>
              <a:spcAft>
                <a:spcPts val="0"/>
              </a:spcAft>
              <a:buSzPts val="10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_1">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0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theme" Target="../theme/theme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1pPr>
            <a:lvl2pPr lvl="1">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2pPr>
            <a:lvl3pPr lvl="2">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3pPr>
            <a:lvl4pPr lvl="3">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4pPr>
            <a:lvl5pPr lvl="4">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5pPr>
            <a:lvl6pPr lvl="5">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6pPr>
            <a:lvl7pPr lvl="6">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7pPr>
            <a:lvl8pPr lvl="7">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8pPr>
            <a:lvl9pPr lvl="8">
              <a:lnSpc>
                <a:spcPct val="90000"/>
              </a:lnSpc>
              <a:spcBef>
                <a:spcPts val="0"/>
              </a:spcBef>
              <a:spcAft>
                <a:spcPts val="0"/>
              </a:spcAft>
              <a:buClr>
                <a:schemeClr val="dk1"/>
              </a:buClr>
              <a:buSzPts val="3450"/>
              <a:buFont typeface="Merriweather"/>
              <a:buNone/>
              <a:defRPr b="1" sz="3450">
                <a:solidFill>
                  <a:schemeClr val="dk1"/>
                </a:solidFill>
                <a:latin typeface="Merriweather"/>
                <a:ea typeface="Merriweather"/>
                <a:cs typeface="Merriweather"/>
                <a:sym typeface="Merriweather"/>
              </a:defRPr>
            </a:lvl9pPr>
          </a:lstStyle>
          <a:p/>
        </p:txBody>
      </p:sp>
      <p:sp>
        <p:nvSpPr>
          <p:cNvPr id="7" name="Google Shape;7;p1"/>
          <p:cNvSpPr txBox="1"/>
          <p:nvPr>
            <p:ph idx="1" type="body"/>
          </p:nvPr>
        </p:nvSpPr>
        <p:spPr>
          <a:xfrm>
            <a:off x="311700" y="1152475"/>
            <a:ext cx="8520600" cy="1760100"/>
          </a:xfrm>
          <a:prstGeom prst="rect">
            <a:avLst/>
          </a:prstGeom>
          <a:noFill/>
          <a:ln>
            <a:noFill/>
          </a:ln>
        </p:spPr>
        <p:txBody>
          <a:bodyPr anchorCtr="0" anchor="t" bIns="91425" lIns="91425" spcFirstLastPara="1" rIns="91425" wrap="square" tIns="91425">
            <a:normAutofit/>
          </a:bodyPr>
          <a:lstStyle>
            <a:lvl1pPr indent="-292100" lvl="0" marL="457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1pPr>
            <a:lvl2pPr indent="-279400" lvl="1" marL="914400">
              <a:lnSpc>
                <a:spcPct val="115000"/>
              </a:lnSpc>
              <a:spcBef>
                <a:spcPts val="0"/>
              </a:spcBef>
              <a:spcAft>
                <a:spcPts val="0"/>
              </a:spcAft>
              <a:buClr>
                <a:schemeClr val="dk2"/>
              </a:buClr>
              <a:buSzPts val="800"/>
              <a:buFont typeface="DM Sans"/>
              <a:buChar char="○"/>
              <a:defRPr sz="800">
                <a:solidFill>
                  <a:schemeClr val="dk2"/>
                </a:solidFill>
                <a:latin typeface="DM Sans"/>
                <a:ea typeface="DM Sans"/>
                <a:cs typeface="DM Sans"/>
                <a:sym typeface="DM Sans"/>
              </a:defRPr>
            </a:lvl2pPr>
            <a:lvl3pPr indent="-292100" lvl="2" marL="1371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3pPr>
            <a:lvl4pPr indent="-292100" lvl="3" marL="1828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4pPr>
            <a:lvl5pPr indent="-292100" lvl="4" marL="22860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5pPr>
            <a:lvl6pPr indent="-292100" lvl="5" marL="27432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6pPr>
            <a:lvl7pPr indent="-292100" lvl="6" marL="32004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7pPr>
            <a:lvl8pPr indent="-292100" lvl="7" marL="36576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8pPr>
            <a:lvl9pPr indent="-292100" lvl="8" marL="4114800">
              <a:lnSpc>
                <a:spcPct val="115000"/>
              </a:lnSpc>
              <a:spcBef>
                <a:spcPts val="0"/>
              </a:spcBef>
              <a:spcAft>
                <a:spcPts val="0"/>
              </a:spcAft>
              <a:buClr>
                <a:schemeClr val="dk2"/>
              </a:buClr>
              <a:buSzPts val="1000"/>
              <a:buFont typeface="DM Sans"/>
              <a:buChar char="■"/>
              <a:defRPr sz="1000">
                <a:solidFill>
                  <a:schemeClr val="dk2"/>
                </a:solidFill>
                <a:latin typeface="DM Sans"/>
                <a:ea typeface="DM Sans"/>
                <a:cs typeface="DM Sans"/>
                <a:sym typeface="DM Sans"/>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800">
                <a:solidFill>
                  <a:schemeClr val="dk1"/>
                </a:solidFill>
                <a:latin typeface="DM Sans"/>
                <a:ea typeface="DM Sans"/>
                <a:cs typeface="DM Sans"/>
                <a:sym typeface="DM Sans"/>
              </a:defRPr>
            </a:lvl1pPr>
            <a:lvl2pPr lvl="1" algn="r">
              <a:buNone/>
              <a:defRPr sz="800">
                <a:solidFill>
                  <a:schemeClr val="dk1"/>
                </a:solidFill>
                <a:latin typeface="DM Sans"/>
                <a:ea typeface="DM Sans"/>
                <a:cs typeface="DM Sans"/>
                <a:sym typeface="DM Sans"/>
              </a:defRPr>
            </a:lvl2pPr>
            <a:lvl3pPr lvl="2" algn="r">
              <a:buNone/>
              <a:defRPr sz="800">
                <a:solidFill>
                  <a:schemeClr val="dk1"/>
                </a:solidFill>
                <a:latin typeface="DM Sans"/>
                <a:ea typeface="DM Sans"/>
                <a:cs typeface="DM Sans"/>
                <a:sym typeface="DM Sans"/>
              </a:defRPr>
            </a:lvl3pPr>
            <a:lvl4pPr lvl="3" algn="r">
              <a:buNone/>
              <a:defRPr sz="800">
                <a:solidFill>
                  <a:schemeClr val="dk1"/>
                </a:solidFill>
                <a:latin typeface="DM Sans"/>
                <a:ea typeface="DM Sans"/>
                <a:cs typeface="DM Sans"/>
                <a:sym typeface="DM Sans"/>
              </a:defRPr>
            </a:lvl4pPr>
            <a:lvl5pPr lvl="4" algn="r">
              <a:buNone/>
              <a:defRPr sz="800">
                <a:solidFill>
                  <a:schemeClr val="dk1"/>
                </a:solidFill>
                <a:latin typeface="DM Sans"/>
                <a:ea typeface="DM Sans"/>
                <a:cs typeface="DM Sans"/>
                <a:sym typeface="DM Sans"/>
              </a:defRPr>
            </a:lvl5pPr>
            <a:lvl6pPr lvl="5" algn="r">
              <a:buNone/>
              <a:defRPr sz="800">
                <a:solidFill>
                  <a:schemeClr val="dk1"/>
                </a:solidFill>
                <a:latin typeface="DM Sans"/>
                <a:ea typeface="DM Sans"/>
                <a:cs typeface="DM Sans"/>
                <a:sym typeface="DM Sans"/>
              </a:defRPr>
            </a:lvl6pPr>
            <a:lvl7pPr lvl="6" algn="r">
              <a:buNone/>
              <a:defRPr sz="800">
                <a:solidFill>
                  <a:schemeClr val="dk1"/>
                </a:solidFill>
                <a:latin typeface="DM Sans"/>
                <a:ea typeface="DM Sans"/>
                <a:cs typeface="DM Sans"/>
                <a:sym typeface="DM Sans"/>
              </a:defRPr>
            </a:lvl7pPr>
            <a:lvl8pPr lvl="7" algn="r">
              <a:buNone/>
              <a:defRPr sz="800">
                <a:solidFill>
                  <a:schemeClr val="dk1"/>
                </a:solidFill>
                <a:latin typeface="DM Sans"/>
                <a:ea typeface="DM Sans"/>
                <a:cs typeface="DM Sans"/>
                <a:sym typeface="DM Sans"/>
              </a:defRPr>
            </a:lvl8pPr>
            <a:lvl9pPr lvl="8" algn="r">
              <a:buNone/>
              <a:defRPr sz="800">
                <a:solidFill>
                  <a:schemeClr val="dk1"/>
                </a:solidFill>
                <a:latin typeface="DM Sans"/>
                <a:ea typeface="DM Sans"/>
                <a:cs typeface="DM Sans"/>
                <a:sym typeface="DM Sans"/>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124">
          <p15:clr>
            <a:srgbClr val="E46962"/>
          </p15:clr>
        </p15:guide>
        <p15:guide id="2" orient="horz" pos="124">
          <p15:clr>
            <a:srgbClr val="E46962"/>
          </p15:clr>
        </p15:guide>
        <p15:guide id="3" pos="5636">
          <p15:clr>
            <a:srgbClr val="E46962"/>
          </p15:clr>
        </p15:guide>
        <p15:guide id="4" orient="horz" pos="3116">
          <p15:clr>
            <a:srgbClr val="E46962"/>
          </p15:clr>
        </p15:guide>
        <p15:guide id="5" pos="1296">
          <p15:clr>
            <a:srgbClr val="E46962"/>
          </p15:clr>
        </p15:guide>
        <p15:guide id="6" pos="4465">
          <p15:clr>
            <a:srgbClr val="E46962"/>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xml"/><Relationship Id="rId3" Type="http://schemas.openxmlformats.org/officeDocument/2006/relationships/image" Target="../media/image3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0.xml"/><Relationship Id="rId3" Type="http://schemas.openxmlformats.org/officeDocument/2006/relationships/image" Target="../media/image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5.xml"/><Relationship Id="rId3" Type="http://schemas.openxmlformats.org/officeDocument/2006/relationships/image" Target="../media/image4.jpg"/><Relationship Id="rId4"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7.xml"/><Relationship Id="rId3" Type="http://schemas.openxmlformats.org/officeDocument/2006/relationships/image" Target="../media/image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xml"/><Relationship Id="rId3" Type="http://schemas.openxmlformats.org/officeDocument/2006/relationships/image" Target="../media/image3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3.xml"/><Relationship Id="rId3" Type="http://schemas.openxmlformats.org/officeDocument/2006/relationships/image" Target="../media/image19.jpg"/><Relationship Id="rId4" Type="http://schemas.openxmlformats.org/officeDocument/2006/relationships/image" Target="../media/image6.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6.xml"/><Relationship Id="rId3" Type="http://schemas.openxmlformats.org/officeDocument/2006/relationships/image" Target="../media/image7.jpg"/><Relationship Id="rId4" Type="http://schemas.openxmlformats.org/officeDocument/2006/relationships/image" Target="../media/image33.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7.xml"/><Relationship Id="rId3" Type="http://schemas.openxmlformats.org/officeDocument/2006/relationships/image" Target="../media/image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29.xml"/><Relationship Id="rId3"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xml"/><Relationship Id="rId3" Type="http://schemas.openxmlformats.org/officeDocument/2006/relationships/image" Target="../media/image12.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1.xml"/><Relationship Id="rId3" Type="http://schemas.openxmlformats.org/officeDocument/2006/relationships/image" Target="../media/image1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xml"/><Relationship Id="rId3" Type="http://schemas.openxmlformats.org/officeDocument/2006/relationships/image" Target="../media/image24.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2.xml"/><Relationship Id="rId3" Type="http://schemas.openxmlformats.org/officeDocument/2006/relationships/image" Target="../media/image1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3.xml"/><Relationship Id="rId3" Type="http://schemas.openxmlformats.org/officeDocument/2006/relationships/image" Target="../media/image3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4.xml"/><Relationship Id="rId3" Type="http://schemas.openxmlformats.org/officeDocument/2006/relationships/image" Target="../media/image13.jpg"/><Relationship Id="rId4" Type="http://schemas.openxmlformats.org/officeDocument/2006/relationships/image" Target="../media/image16.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5.xml"/><Relationship Id="rId3" Type="http://schemas.openxmlformats.org/officeDocument/2006/relationships/image" Target="../media/image2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6.xml"/><Relationship Id="rId3" Type="http://schemas.openxmlformats.org/officeDocument/2006/relationships/image" Target="../media/image2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7.xml"/><Relationship Id="rId3" Type="http://schemas.openxmlformats.org/officeDocument/2006/relationships/image" Target="../media/image23.png"/><Relationship Id="rId4" Type="http://schemas.openxmlformats.org/officeDocument/2006/relationships/image" Target="../media/image25.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8.xml"/><Relationship Id="rId3" Type="http://schemas.openxmlformats.org/officeDocument/2006/relationships/image" Target="../media/image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49.xml"/><Relationship Id="rId3"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xml"/><Relationship Id="rId3" Type="http://schemas.openxmlformats.org/officeDocument/2006/relationships/image" Target="../media/image30.jpg"/><Relationship Id="rId4" Type="http://schemas.openxmlformats.org/officeDocument/2006/relationships/image" Target="../media/image10.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0.xml"/><Relationship Id="rId3" Type="http://schemas.openxmlformats.org/officeDocument/2006/relationships/image" Target="../media/image28.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1.xml"/><Relationship Id="rId3" Type="http://schemas.openxmlformats.org/officeDocument/2006/relationships/image" Target="../media/image2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53.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6.xml"/><Relationship Id="rId3"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7.xml"/><Relationship Id="rId3" Type="http://schemas.openxmlformats.org/officeDocument/2006/relationships/image" Target="../media/image2.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2"/>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03.19.2025</a:t>
            </a:r>
            <a:endParaRPr/>
          </a:p>
        </p:txBody>
      </p:sp>
      <p:sp>
        <p:nvSpPr>
          <p:cNvPr id="218" name="Google Shape;218;p32"/>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200"/>
              <a:t>Binary Classification of Dermoscopic Lesions via Bayesian-Optimized Ensemble Convolution Neural Networks</a:t>
            </a:r>
            <a:endParaRPr sz="3200"/>
          </a:p>
        </p:txBody>
      </p:sp>
      <p:sp>
        <p:nvSpPr>
          <p:cNvPr id="219" name="Google Shape;219;p32"/>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Li</a:t>
            </a:r>
            <a:endParaRPr/>
          </a:p>
          <a:p>
            <a:pPr indent="0" lvl="0" marL="0" rtl="0" algn="l">
              <a:spcBef>
                <a:spcPts val="0"/>
              </a:spcBef>
              <a:spcAft>
                <a:spcPts val="0"/>
              </a:spcAft>
              <a:buNone/>
            </a:pPr>
            <a:r>
              <a:rPr lang="en"/>
              <a:t>University of Notre Dame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Mentored by: Dr. Jianneng Li</a:t>
            </a:r>
            <a:endParaRPr/>
          </a:p>
          <a:p>
            <a:pPr indent="0" lvl="0" marL="0" rtl="0" algn="l">
              <a:spcBef>
                <a:spcPts val="0"/>
              </a:spcBef>
              <a:spcAft>
                <a:spcPts val="0"/>
              </a:spcAft>
              <a:buNone/>
            </a:pPr>
            <a:r>
              <a:t/>
            </a:r>
            <a:endParaRPr/>
          </a:p>
        </p:txBody>
      </p:sp>
      <p:pic>
        <p:nvPicPr>
          <p:cNvPr descr="What is a Convolutional Neural Network? An Engineer's Guide" id="220" name="Google Shape;220;p32"/>
          <p:cNvPicPr preferRelativeResize="0"/>
          <p:nvPr/>
        </p:nvPicPr>
        <p:blipFill>
          <a:blip r:embed="rId3">
            <a:alphaModFix/>
          </a:blip>
          <a:stretch>
            <a:fillRect/>
          </a:stretch>
        </p:blipFill>
        <p:spPr>
          <a:xfrm>
            <a:off x="3621025" y="2100925"/>
            <a:ext cx="5457900" cy="2649300"/>
          </a:xfrm>
          <a:prstGeom prst="roundRect">
            <a:avLst>
              <a:gd fmla="val 16667" name="adj"/>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 name="Shape 305"/>
        <p:cNvGrpSpPr/>
        <p:nvPr/>
      </p:nvGrpSpPr>
      <p:grpSpPr>
        <a:xfrm>
          <a:off x="0" y="0"/>
          <a:ext cx="0" cy="0"/>
          <a:chOff x="0" y="0"/>
          <a:chExt cx="0" cy="0"/>
        </a:xfrm>
      </p:grpSpPr>
      <p:sp>
        <p:nvSpPr>
          <p:cNvPr id="306" name="Google Shape;306;p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07" name="Google Shape;307;p4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08" name="Google Shape;308;p4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09" name="Google Shape;309;p41"/>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Neural Network: Gossiping</a:t>
            </a:r>
            <a:endParaRPr b="1" sz="3650">
              <a:solidFill>
                <a:schemeClr val="dk1"/>
              </a:solidFill>
              <a:latin typeface="Merriweather"/>
              <a:ea typeface="Merriweather"/>
              <a:cs typeface="Merriweather"/>
              <a:sym typeface="Merriweather"/>
            </a:endParaRPr>
          </a:p>
        </p:txBody>
      </p:sp>
      <p:sp>
        <p:nvSpPr>
          <p:cNvPr id="310" name="Google Shape;310;p41"/>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11" name="Google Shape;311;p41"/>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6. Backpropagation: The teacher walks backward through the classroom, telling each student how wrong the final rumor was. Each student then adjusts how much they trust (weight) messages from different classmates based on who led them astray.</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7. Over many rumors, the students learn optimal trust levels for each classmate, so accurate information flows through the classroom while minimizing distortions.</a:t>
            </a:r>
            <a:endParaRPr sz="1700">
              <a:solidFill>
                <a:schemeClr val="dk2"/>
              </a:solidFill>
              <a:latin typeface="Merriweather"/>
              <a:ea typeface="Merriweather"/>
              <a:cs typeface="Merriweather"/>
              <a:sym typeface="Merriweather"/>
            </a:endParaRPr>
          </a:p>
        </p:txBody>
      </p:sp>
      <p:pic>
        <p:nvPicPr>
          <p:cNvPr descr="Ask an HR Expert: Stopping Rumors" id="312" name="Google Shape;312;p41"/>
          <p:cNvPicPr preferRelativeResize="0"/>
          <p:nvPr/>
        </p:nvPicPr>
        <p:blipFill>
          <a:blip r:embed="rId3">
            <a:alphaModFix/>
          </a:blip>
          <a:stretch>
            <a:fillRect/>
          </a:stretch>
        </p:blipFill>
        <p:spPr>
          <a:xfrm>
            <a:off x="4356650" y="3633575"/>
            <a:ext cx="2345500" cy="131347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p4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18" name="Google Shape;318;p42"/>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19" name="Google Shape;319;p42"/>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20" name="Google Shape;320;p42"/>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Types of Neural Networks</a:t>
            </a:r>
            <a:endParaRPr b="1" sz="3650">
              <a:solidFill>
                <a:schemeClr val="dk1"/>
              </a:solidFill>
              <a:latin typeface="Merriweather"/>
              <a:ea typeface="Merriweather"/>
              <a:cs typeface="Merriweather"/>
              <a:sym typeface="Merriweather"/>
            </a:endParaRPr>
          </a:p>
        </p:txBody>
      </p:sp>
      <p:sp>
        <p:nvSpPr>
          <p:cNvPr id="321" name="Google Shape;321;p42"/>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22" name="Google Shape;322;p42"/>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Feedforward Networks: Information flows in one direction</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rPr b="1" lang="en" sz="1700" u="sng">
                <a:solidFill>
                  <a:schemeClr val="dk2"/>
                </a:solidFill>
                <a:latin typeface="Merriweather"/>
                <a:ea typeface="Merriweather"/>
                <a:cs typeface="Merriweather"/>
                <a:sym typeface="Merriweather"/>
              </a:rPr>
              <a:t>Convolutional Neural Networks (CNNs): Specialized for processing grid-like data such as images</a:t>
            </a:r>
            <a:endParaRPr b="1" sz="1700" u="sng">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Recurrent Neural Networks (RNNs): Have connections that form cycles, allowing them to maintain memory of previous inputs</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Transformers: Use attention mechanisms to weigh the importance of different parts of the input data</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4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28" name="Google Shape;328;p4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29" name="Google Shape;329;p4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30" name="Google Shape;330;p43"/>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is a CNN</a:t>
            </a:r>
            <a:endParaRPr b="1" sz="3650">
              <a:solidFill>
                <a:schemeClr val="dk1"/>
              </a:solidFill>
              <a:latin typeface="Merriweather"/>
              <a:ea typeface="Merriweather"/>
              <a:cs typeface="Merriweather"/>
              <a:sym typeface="Merriweather"/>
            </a:endParaRPr>
          </a:p>
        </p:txBody>
      </p:sp>
      <p:sp>
        <p:nvSpPr>
          <p:cNvPr id="331" name="Google Shape;331;p43"/>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32" name="Google Shape;332;p43"/>
          <p:cNvSpPr txBox="1"/>
          <p:nvPr/>
        </p:nvSpPr>
        <p:spPr>
          <a:xfrm>
            <a:off x="516425" y="1501375"/>
            <a:ext cx="86277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Convolutional Layers</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Apply “kernels” across the input (which would be an image)</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Each kernel detects patterns (like edges, textures, or shapes)</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Earlier layers detect simple features, deeper detects complex</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Pooling Layers</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Reduces spatial dimensions (L and W) of the data</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Helps make the network less sensitive to exact positions of features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Feature Maps</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Output of applying filters to the previous layer</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Each feature map highlights where specific patterns appear</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Fully Connected Layer</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Connect every neuron in one layer to every neuron in the next</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Process features and perform final classification</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4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38" name="Google Shape;338;p4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39" name="Google Shape;339;p4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40" name="Google Shape;340;p44"/>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CNN Basic Workflow</a:t>
            </a:r>
            <a:endParaRPr b="1" sz="3650">
              <a:solidFill>
                <a:schemeClr val="dk1"/>
              </a:solidFill>
              <a:latin typeface="Merriweather"/>
              <a:ea typeface="Merriweather"/>
              <a:cs typeface="Merriweather"/>
              <a:sym typeface="Merriweather"/>
            </a:endParaRPr>
          </a:p>
        </p:txBody>
      </p:sp>
      <p:sp>
        <p:nvSpPr>
          <p:cNvPr id="341" name="Google Shape;341;p44"/>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42" name="Google Shape;342;p44"/>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An image enters as a grid of pixel values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Convolutional layers apply different filters to detect features (edges, corners, textures)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Pooling layers simplify these feature maps by reducing their size</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More convolutional and pooling layers detect increasingly complex patterns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Fully connected layers interpret these high-level features for classification</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p4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48" name="Google Shape;348;p4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49" name="Google Shape;349;p4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50" name="Google Shape;350;p45"/>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Analogy (CNN)</a:t>
            </a:r>
            <a:endParaRPr b="1" sz="3650">
              <a:solidFill>
                <a:schemeClr val="dk1"/>
              </a:solidFill>
              <a:latin typeface="Merriweather"/>
              <a:ea typeface="Merriweather"/>
              <a:cs typeface="Merriweather"/>
              <a:sym typeface="Merriweather"/>
            </a:endParaRPr>
          </a:p>
        </p:txBody>
      </p:sp>
      <p:sp>
        <p:nvSpPr>
          <p:cNvPr id="351" name="Google Shape;351;p45"/>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52" name="Google Shape;352;p45"/>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Art Detectives examining a painting for authenticity</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Junior Detectives aka, first convolutional layers work with a </a:t>
            </a:r>
            <a:r>
              <a:rPr lang="en" sz="1700">
                <a:solidFill>
                  <a:schemeClr val="dk2"/>
                </a:solidFill>
                <a:latin typeface="Merriweather"/>
                <a:ea typeface="Merriweather"/>
                <a:cs typeface="Merriweather"/>
                <a:sym typeface="Merriweather"/>
              </a:rPr>
              <a:t>magnifying</a:t>
            </a:r>
            <a:r>
              <a:rPr lang="en" sz="1700">
                <a:solidFill>
                  <a:schemeClr val="dk2"/>
                </a:solidFill>
                <a:latin typeface="Merriweather"/>
                <a:ea typeface="Merriweather"/>
                <a:cs typeface="Merriweather"/>
                <a:sym typeface="Merriweather"/>
              </a:rPr>
              <a:t> glass and look at basic stuff, like straight lines, curves, etc</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Shift Supervisors (Pooling Layers): review junior detectives work, create simplified summaries keeping the </a:t>
            </a:r>
            <a:r>
              <a:rPr lang="en" sz="1700">
                <a:solidFill>
                  <a:schemeClr val="dk2"/>
                </a:solidFill>
                <a:latin typeface="Merriweather"/>
                <a:ea typeface="Merriweather"/>
                <a:cs typeface="Merriweather"/>
                <a:sym typeface="Merriweather"/>
              </a:rPr>
              <a:t>important</a:t>
            </a:r>
            <a:r>
              <a:rPr lang="en" sz="1700">
                <a:solidFill>
                  <a:schemeClr val="dk2"/>
                </a:solidFill>
                <a:latin typeface="Merriweather"/>
                <a:ea typeface="Merriweather"/>
                <a:cs typeface="Merriweather"/>
                <a:sym typeface="Merriweather"/>
              </a:rPr>
              <a:t> findings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Senior Detectives (Deeper </a:t>
            </a:r>
            <a:r>
              <a:rPr lang="en" sz="1700">
                <a:solidFill>
                  <a:schemeClr val="dk2"/>
                </a:solidFill>
                <a:latin typeface="Merriweather"/>
                <a:ea typeface="Merriweather"/>
                <a:cs typeface="Merriweather"/>
                <a:sym typeface="Merriweather"/>
              </a:rPr>
              <a:t>Convolutional</a:t>
            </a:r>
            <a:r>
              <a:rPr lang="en" sz="1700">
                <a:solidFill>
                  <a:schemeClr val="dk2"/>
                </a:solidFill>
                <a:latin typeface="Merriweather"/>
                <a:ea typeface="Merriweather"/>
                <a:cs typeface="Merriweather"/>
                <a:sym typeface="Merriweather"/>
              </a:rPr>
              <a:t> </a:t>
            </a:r>
            <a:r>
              <a:rPr lang="en" sz="1700">
                <a:solidFill>
                  <a:schemeClr val="dk2"/>
                </a:solidFill>
                <a:latin typeface="Merriweather"/>
                <a:ea typeface="Merriweather"/>
                <a:cs typeface="Merriweather"/>
                <a:sym typeface="Merriweather"/>
              </a:rPr>
              <a:t>Layers</a:t>
            </a:r>
            <a:r>
              <a:rPr lang="en" sz="1700">
                <a:solidFill>
                  <a:schemeClr val="dk2"/>
                </a:solidFill>
                <a:latin typeface="Merriweather"/>
                <a:ea typeface="Merriweather"/>
                <a:cs typeface="Merriweather"/>
                <a:sym typeface="Merriweather"/>
              </a:rPr>
              <a:t>) combine the simplified reports from supervisors and look for more complex patterns (Brush techniques)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Agency Director (Fully Connected Layer) </a:t>
            </a:r>
            <a:r>
              <a:rPr lang="en" sz="1700">
                <a:solidFill>
                  <a:schemeClr val="dk2"/>
                </a:solidFill>
                <a:latin typeface="Merriweather"/>
                <a:ea typeface="Merriweather"/>
                <a:cs typeface="Merriweather"/>
                <a:sym typeface="Merriweather"/>
              </a:rPr>
              <a:t>receives</a:t>
            </a:r>
            <a:r>
              <a:rPr lang="en" sz="1700">
                <a:solidFill>
                  <a:schemeClr val="dk2"/>
                </a:solidFill>
                <a:latin typeface="Merriweather"/>
                <a:ea typeface="Merriweather"/>
                <a:cs typeface="Merriweather"/>
                <a:sym typeface="Merriweather"/>
              </a:rPr>
              <a:t> all the processed information and makes final judgement</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58" name="Google Shape;358;p46"/>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descr="Clip Art Detective Stock Illustrations ..." id="359" name="Google Shape;359;p46"/>
          <p:cNvPicPr preferRelativeResize="0"/>
          <p:nvPr/>
        </p:nvPicPr>
        <p:blipFill>
          <a:blip r:embed="rId3">
            <a:alphaModFix/>
          </a:blip>
          <a:stretch>
            <a:fillRect/>
          </a:stretch>
        </p:blipFill>
        <p:spPr>
          <a:xfrm>
            <a:off x="5539625" y="874650"/>
            <a:ext cx="3095800" cy="3935875"/>
          </a:xfrm>
          <a:prstGeom prst="rect">
            <a:avLst/>
          </a:prstGeom>
          <a:noFill/>
          <a:ln>
            <a:noFill/>
          </a:ln>
        </p:spPr>
      </p:pic>
      <p:pic>
        <p:nvPicPr>
          <p:cNvPr descr="A Comprehensive Guide to CNNs Part-1 ..." id="360" name="Google Shape;360;p46"/>
          <p:cNvPicPr preferRelativeResize="0"/>
          <p:nvPr/>
        </p:nvPicPr>
        <p:blipFill>
          <a:blip r:embed="rId4">
            <a:alphaModFix/>
          </a:blip>
          <a:stretch>
            <a:fillRect/>
          </a:stretch>
        </p:blipFill>
        <p:spPr>
          <a:xfrm>
            <a:off x="196950" y="1471000"/>
            <a:ext cx="5076100" cy="25063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4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66" name="Google Shape;366;p4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67" name="Google Shape;367;p4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68" name="Google Shape;368;p47"/>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are the specific CNN’s I used?</a:t>
            </a:r>
            <a:endParaRPr b="1" sz="3650">
              <a:solidFill>
                <a:schemeClr val="dk1"/>
              </a:solidFill>
              <a:latin typeface="Merriweather"/>
              <a:ea typeface="Merriweather"/>
              <a:cs typeface="Merriweather"/>
              <a:sym typeface="Merriweather"/>
            </a:endParaRPr>
          </a:p>
        </p:txBody>
      </p:sp>
      <p:sp>
        <p:nvSpPr>
          <p:cNvPr id="369" name="Google Shape;369;p47"/>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70" name="Google Shape;370;p47"/>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Resnet101</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EfficientNet-B7</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Densenet121</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Why use multiple?</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Ensembling combines multiple models to produce better predictions than any single model alone. Different models make different mistakes, and have different strengths/weaknesses so combining their predictions reduces overall error and improves reliability?</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Why do dynamic weighting?</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One model might be better than the others?</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sp>
        <p:nvSpPr>
          <p:cNvPr id="375" name="Google Shape;375;p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76" name="Google Shape;376;p48"/>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77" name="Google Shape;377;p48"/>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78" name="Google Shape;378;p48"/>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ResNet101</a:t>
            </a:r>
            <a:endParaRPr b="1" sz="3650">
              <a:solidFill>
                <a:schemeClr val="dk1"/>
              </a:solidFill>
              <a:latin typeface="Merriweather"/>
              <a:ea typeface="Merriweather"/>
              <a:cs typeface="Merriweather"/>
              <a:sym typeface="Merriweather"/>
            </a:endParaRPr>
          </a:p>
        </p:txBody>
      </p:sp>
      <p:sp>
        <p:nvSpPr>
          <p:cNvPr id="379" name="Google Shape;379;p48"/>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id="380" name="Google Shape;380;p48"/>
          <p:cNvPicPr preferRelativeResize="0"/>
          <p:nvPr/>
        </p:nvPicPr>
        <p:blipFill>
          <a:blip r:embed="rId3">
            <a:alphaModFix/>
          </a:blip>
          <a:stretch>
            <a:fillRect/>
          </a:stretch>
        </p:blipFill>
        <p:spPr>
          <a:xfrm>
            <a:off x="376200" y="1823975"/>
            <a:ext cx="8096250" cy="222885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4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86" name="Google Shape;386;p4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87" name="Google Shape;387;p49"/>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88" name="Google Shape;388;p49"/>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Resnet101 Simplified</a:t>
            </a:r>
            <a:endParaRPr b="1" sz="3650">
              <a:solidFill>
                <a:schemeClr val="dk1"/>
              </a:solidFill>
              <a:latin typeface="Merriweather"/>
              <a:ea typeface="Merriweather"/>
              <a:cs typeface="Merriweather"/>
              <a:sym typeface="Merriweather"/>
            </a:endParaRPr>
          </a:p>
        </p:txBody>
      </p:sp>
      <p:sp>
        <p:nvSpPr>
          <p:cNvPr id="389" name="Google Shape;389;p49"/>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90" name="Google Shape;390;p49"/>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101 layers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Its special feature is "skip connections" that let information jump ahead, solving the problem where very deep networks struggle to learn effectively.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Think of it like adding express elevators to a very tall building – information can travel directly between distant floors instead of stopping at every level, making the whole system work better.</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396" name="Google Shape;396;p5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397" name="Google Shape;397;p5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398" name="Google Shape;398;p50"/>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EfficientNet-B7</a:t>
            </a:r>
            <a:endParaRPr b="1" sz="3650">
              <a:solidFill>
                <a:schemeClr val="dk1"/>
              </a:solidFill>
              <a:latin typeface="Merriweather"/>
              <a:ea typeface="Merriweather"/>
              <a:cs typeface="Merriweather"/>
              <a:sym typeface="Merriweather"/>
            </a:endParaRPr>
          </a:p>
        </p:txBody>
      </p:sp>
      <p:sp>
        <p:nvSpPr>
          <p:cNvPr id="399" name="Google Shape;399;p50"/>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id="400" name="Google Shape;400;p50"/>
          <p:cNvPicPr preferRelativeResize="0"/>
          <p:nvPr/>
        </p:nvPicPr>
        <p:blipFill>
          <a:blip r:embed="rId3">
            <a:alphaModFix/>
          </a:blip>
          <a:stretch>
            <a:fillRect/>
          </a:stretch>
        </p:blipFill>
        <p:spPr>
          <a:xfrm>
            <a:off x="523875" y="1577575"/>
            <a:ext cx="8096250" cy="3343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p33"/>
          <p:cNvSpPr txBox="1"/>
          <p:nvPr>
            <p:ph idx="4" type="body"/>
          </p:nvPr>
        </p:nvSpPr>
        <p:spPr>
          <a:xfrm>
            <a:off x="8208751" y="196725"/>
            <a:ext cx="8124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03.19.2025</a:t>
            </a:r>
            <a:endParaRPr/>
          </a:p>
        </p:txBody>
      </p:sp>
      <p:sp>
        <p:nvSpPr>
          <p:cNvPr id="226" name="Google Shape;226;p33"/>
          <p:cNvSpPr txBox="1"/>
          <p:nvPr>
            <p:ph type="ctrTitle"/>
          </p:nvPr>
        </p:nvSpPr>
        <p:spPr>
          <a:xfrm>
            <a:off x="196950" y="223825"/>
            <a:ext cx="8011800" cy="1877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3200"/>
          </a:p>
          <a:p>
            <a:pPr indent="0" lvl="0" marL="0" rtl="0" algn="l">
              <a:spcBef>
                <a:spcPts val="0"/>
              </a:spcBef>
              <a:spcAft>
                <a:spcPts val="0"/>
              </a:spcAft>
              <a:buNone/>
            </a:pPr>
            <a:r>
              <a:rPr lang="en" sz="3200"/>
              <a:t>Artificial Intelligence Powered Detection of Skin Cancer</a:t>
            </a:r>
            <a:endParaRPr sz="3200"/>
          </a:p>
        </p:txBody>
      </p:sp>
      <p:sp>
        <p:nvSpPr>
          <p:cNvPr id="227" name="Google Shape;227;p33"/>
          <p:cNvSpPr txBox="1"/>
          <p:nvPr>
            <p:ph idx="2" type="subTitle"/>
          </p:nvPr>
        </p:nvSpPr>
        <p:spPr>
          <a:xfrm>
            <a:off x="196950" y="2171250"/>
            <a:ext cx="3986700" cy="55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Michael Li</a:t>
            </a:r>
            <a:endParaRPr/>
          </a:p>
          <a:p>
            <a:pPr indent="0" lvl="0" marL="0" rtl="0" algn="l">
              <a:spcBef>
                <a:spcPts val="0"/>
              </a:spcBef>
              <a:spcAft>
                <a:spcPts val="0"/>
              </a:spcAft>
              <a:buNone/>
            </a:pPr>
            <a:r>
              <a:rPr lang="en"/>
              <a:t>University of Notre Dame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Mentored by: Dr. Jianneng Li</a:t>
            </a:r>
            <a:endParaRPr/>
          </a:p>
          <a:p>
            <a:pPr indent="0" lvl="0" marL="0" rtl="0" algn="l">
              <a:spcBef>
                <a:spcPts val="0"/>
              </a:spcBef>
              <a:spcAft>
                <a:spcPts val="0"/>
              </a:spcAft>
              <a:buNone/>
            </a:pPr>
            <a:r>
              <a:t/>
            </a:r>
            <a:endParaRPr/>
          </a:p>
        </p:txBody>
      </p:sp>
      <p:pic>
        <p:nvPicPr>
          <p:cNvPr descr="What is a Convolutional Neural Network? An Engineer's Guide" id="228" name="Google Shape;228;p33"/>
          <p:cNvPicPr preferRelativeResize="0"/>
          <p:nvPr/>
        </p:nvPicPr>
        <p:blipFill>
          <a:blip r:embed="rId3">
            <a:alphaModFix/>
          </a:blip>
          <a:stretch>
            <a:fillRect/>
          </a:stretch>
        </p:blipFill>
        <p:spPr>
          <a:xfrm>
            <a:off x="3621025" y="2100925"/>
            <a:ext cx="5457900" cy="2649300"/>
          </a:xfrm>
          <a:prstGeom prst="roundRect">
            <a:avLst>
              <a:gd fmla="val 16667" name="adj"/>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5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06" name="Google Shape;406;p5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07" name="Google Shape;407;p5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08" name="Google Shape;408;p51"/>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EfficientNet-B7 Simplified</a:t>
            </a:r>
            <a:endParaRPr b="1" sz="3650">
              <a:solidFill>
                <a:schemeClr val="dk1"/>
              </a:solidFill>
              <a:latin typeface="Merriweather"/>
              <a:ea typeface="Merriweather"/>
              <a:cs typeface="Merriweather"/>
              <a:sym typeface="Merriweather"/>
            </a:endParaRPr>
          </a:p>
        </p:txBody>
      </p:sp>
      <p:sp>
        <p:nvSpPr>
          <p:cNvPr id="409" name="Google Shape;409;p51"/>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10" name="Google Shape;410;p51"/>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Instead of just adding more layers like older models, it carefully grows in three balanced ways: it gets deeper (more layers), wider (more filters), and looks at higher resolution images.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Think of it like building a house - rather than just making it taller or wider, EfficientNet-B7 grows proportionally in all dimensions for the best results.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 It's like getting a premium camera that takes excellent photos while using less battery power than other high-end cameras.</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5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16" name="Google Shape;416;p52"/>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17" name="Google Shape;417;p52"/>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18" name="Google Shape;418;p52"/>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DenseNet-121</a:t>
            </a:r>
            <a:endParaRPr b="1" sz="3650">
              <a:solidFill>
                <a:schemeClr val="dk1"/>
              </a:solidFill>
              <a:latin typeface="Merriweather"/>
              <a:ea typeface="Merriweather"/>
              <a:cs typeface="Merriweather"/>
              <a:sym typeface="Merriweather"/>
            </a:endParaRPr>
          </a:p>
        </p:txBody>
      </p:sp>
      <p:sp>
        <p:nvSpPr>
          <p:cNvPr id="419" name="Google Shape;419;p52"/>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id="420" name="Google Shape;420;p52"/>
          <p:cNvPicPr preferRelativeResize="0"/>
          <p:nvPr/>
        </p:nvPicPr>
        <p:blipFill>
          <a:blip r:embed="rId3">
            <a:alphaModFix/>
          </a:blip>
          <a:stretch>
            <a:fillRect/>
          </a:stretch>
        </p:blipFill>
        <p:spPr>
          <a:xfrm>
            <a:off x="376200" y="1674000"/>
            <a:ext cx="8096250" cy="24098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4" name="Shape 424"/>
        <p:cNvGrpSpPr/>
        <p:nvPr/>
      </p:nvGrpSpPr>
      <p:grpSpPr>
        <a:xfrm>
          <a:off x="0" y="0"/>
          <a:ext cx="0" cy="0"/>
          <a:chOff x="0" y="0"/>
          <a:chExt cx="0" cy="0"/>
        </a:xfrm>
      </p:grpSpPr>
      <p:sp>
        <p:nvSpPr>
          <p:cNvPr id="425" name="Google Shape;425;p5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26" name="Google Shape;426;p5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27" name="Google Shape;427;p5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28" name="Google Shape;428;p53"/>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DenseNet-121</a:t>
            </a:r>
            <a:r>
              <a:rPr b="1" lang="en" sz="3650">
                <a:solidFill>
                  <a:schemeClr val="dk1"/>
                </a:solidFill>
                <a:latin typeface="Merriweather"/>
                <a:ea typeface="Merriweather"/>
                <a:cs typeface="Merriweather"/>
                <a:sym typeface="Merriweather"/>
              </a:rPr>
              <a:t> Simplified</a:t>
            </a:r>
            <a:endParaRPr b="1" sz="3650">
              <a:solidFill>
                <a:schemeClr val="dk1"/>
              </a:solidFill>
              <a:latin typeface="Merriweather"/>
              <a:ea typeface="Merriweather"/>
              <a:cs typeface="Merriweather"/>
              <a:sym typeface="Merriweather"/>
            </a:endParaRPr>
          </a:p>
        </p:txBody>
      </p:sp>
      <p:sp>
        <p:nvSpPr>
          <p:cNvPr id="429" name="Google Shape;429;p53"/>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30" name="Google Shape;430;p53"/>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121 layers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DenseNet121 is like a classroom where every student can see all the notes from previous classes.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Instead of just building on the last lesson, each layer in the network can access all the information learned in earlier layers. This helps the network reuse features instead of relearning them, making it more efficient with fewer parameters.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Imagine connecting everything to everything ahead of it - that's what makes DenseNet "dense" and helps it make better predictions while requiring less computing power.</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36" name="Google Shape;436;p5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37" name="Google Shape;437;p5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38" name="Google Shape;438;p54"/>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did I do?</a:t>
            </a:r>
            <a:endParaRPr b="1" sz="3650">
              <a:solidFill>
                <a:schemeClr val="dk1"/>
              </a:solidFill>
              <a:latin typeface="Merriweather"/>
              <a:ea typeface="Merriweather"/>
              <a:cs typeface="Merriweather"/>
              <a:sym typeface="Merriweather"/>
            </a:endParaRPr>
          </a:p>
        </p:txBody>
      </p:sp>
      <p:sp>
        <p:nvSpPr>
          <p:cNvPr id="439" name="Google Shape;439;p54"/>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40" name="Google Shape;440;p54"/>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AutoNum type="arabicPeriod"/>
            </a:pPr>
            <a:r>
              <a:t/>
            </a:r>
            <a:endParaRPr sz="1700">
              <a:solidFill>
                <a:schemeClr val="dk2"/>
              </a:solidFill>
              <a:latin typeface="Merriweather"/>
              <a:ea typeface="Merriweather"/>
              <a:cs typeface="Merriweather"/>
              <a:sym typeface="Merriweather"/>
            </a:endParaRPr>
          </a:p>
        </p:txBody>
      </p:sp>
      <p:pic>
        <p:nvPicPr>
          <p:cNvPr descr="Benign Skin Lesions: Overview, Defining ..." id="441" name="Google Shape;441;p54"/>
          <p:cNvPicPr preferRelativeResize="0"/>
          <p:nvPr/>
        </p:nvPicPr>
        <p:blipFill>
          <a:blip r:embed="rId3">
            <a:alphaModFix/>
          </a:blip>
          <a:stretch>
            <a:fillRect/>
          </a:stretch>
        </p:blipFill>
        <p:spPr>
          <a:xfrm>
            <a:off x="588757" y="1693107"/>
            <a:ext cx="4061975" cy="2635200"/>
          </a:xfrm>
          <a:prstGeom prst="rect">
            <a:avLst/>
          </a:prstGeom>
          <a:noFill/>
          <a:ln>
            <a:noFill/>
          </a:ln>
        </p:spPr>
      </p:pic>
      <p:pic>
        <p:nvPicPr>
          <p:cNvPr descr="Skin Cancer Types: Common and Fatal ..." id="442" name="Google Shape;442;p54"/>
          <p:cNvPicPr preferRelativeResize="0"/>
          <p:nvPr/>
        </p:nvPicPr>
        <p:blipFill>
          <a:blip r:embed="rId4">
            <a:alphaModFix/>
          </a:blip>
          <a:stretch>
            <a:fillRect/>
          </a:stretch>
        </p:blipFill>
        <p:spPr>
          <a:xfrm>
            <a:off x="5036825" y="1693101"/>
            <a:ext cx="3909804" cy="26352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p5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48" name="Google Shape;448;p5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49" name="Google Shape;449;p5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50" name="Google Shape;450;p55"/>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Is this important? Maybe</a:t>
            </a:r>
            <a:endParaRPr b="1" sz="3650">
              <a:solidFill>
                <a:schemeClr val="dk1"/>
              </a:solidFill>
              <a:latin typeface="Merriweather"/>
              <a:ea typeface="Merriweather"/>
              <a:cs typeface="Merriweather"/>
              <a:sym typeface="Merriweather"/>
            </a:endParaRPr>
          </a:p>
        </p:txBody>
      </p:sp>
      <p:sp>
        <p:nvSpPr>
          <p:cNvPr id="451" name="Google Shape;451;p55"/>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52" name="Google Shape;452;p55"/>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Skin cancer is the most common cancer in the US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2 million Americans a year are diagnosed with it</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1 in 5 people in America will develop skin cancer by the age of 70</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Statistics suggest that this is on the rise</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Early detection is IMPORTANT!</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When </a:t>
            </a:r>
            <a:r>
              <a:rPr lang="en" sz="1700">
                <a:solidFill>
                  <a:schemeClr val="dk2"/>
                </a:solidFill>
                <a:latin typeface="Merriweather"/>
                <a:ea typeface="Merriweather"/>
                <a:cs typeface="Merriweather"/>
                <a:sym typeface="Merriweather"/>
              </a:rPr>
              <a:t>melanoma</a:t>
            </a:r>
            <a:r>
              <a:rPr lang="en" sz="1700">
                <a:solidFill>
                  <a:schemeClr val="dk2"/>
                </a:solidFill>
                <a:latin typeface="Merriweather"/>
                <a:ea typeface="Merriweather"/>
                <a:cs typeface="Merriweather"/>
                <a:sym typeface="Merriweather"/>
              </a:rPr>
              <a:t> is detected early, its 5-year survival rate is approximately 99%.</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This rate drops dramatically to 74% if the malignancy to nearby lymph nodes and to a reported 35% if it is allowed metastasizes to distant organs.</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p5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58" name="Google Shape;458;p5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59" name="Google Shape;459;p56"/>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60" name="Google Shape;460;p56"/>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Is this needed? Maybe </a:t>
            </a:r>
            <a:endParaRPr b="1" sz="3650">
              <a:solidFill>
                <a:schemeClr val="dk1"/>
              </a:solidFill>
              <a:latin typeface="Merriweather"/>
              <a:ea typeface="Merriweather"/>
              <a:cs typeface="Merriweather"/>
              <a:sym typeface="Merriweather"/>
            </a:endParaRPr>
          </a:p>
        </p:txBody>
      </p:sp>
      <p:sp>
        <p:nvSpPr>
          <p:cNvPr id="461" name="Google Shape;461;p56"/>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62" name="Google Shape;462;p56"/>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Sensitivity and Specificity using clinical examination and images of melanoma were 76.9% and 89.1% for experienced dermatologists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Compared with 78.3% and 66.2% for inexperienced dermatologists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37.5% and 84.6% for primary care physicians (PCPs) </a:t>
            </a:r>
            <a:endParaRPr sz="1700">
              <a:solidFill>
                <a:schemeClr val="dk2"/>
              </a:solidFill>
              <a:latin typeface="Merriweather"/>
              <a:ea typeface="Merriweather"/>
              <a:cs typeface="Merriweather"/>
              <a:sym typeface="Merriweather"/>
            </a:endParaRPr>
          </a:p>
          <a:p>
            <a:pPr indent="0" lvl="0" marL="45720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Using in-person dermoscopy and dermoscopic images, they were 85.7% and 81.3% for experienced dermatologists, 78.0% and 69.5% for inexperienced dermatologists, and 49.5% and an impressive 91.3% for PCPs.</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5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68" name="Google Shape;468;p5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469" name="Google Shape;469;p57"/>
          <p:cNvPicPr preferRelativeResize="0"/>
          <p:nvPr/>
        </p:nvPicPr>
        <p:blipFill rotWithShape="1">
          <a:blip r:embed="rId3">
            <a:alphaModFix/>
          </a:blip>
          <a:srcRect b="12546" l="0" r="0" t="12546"/>
          <a:stretch/>
        </p:blipFill>
        <p:spPr>
          <a:xfrm>
            <a:off x="4042769" y="930127"/>
            <a:ext cx="4752404" cy="3559725"/>
          </a:xfrm>
          <a:prstGeom prst="rect">
            <a:avLst/>
          </a:prstGeom>
          <a:noFill/>
          <a:ln>
            <a:noFill/>
          </a:ln>
        </p:spPr>
      </p:pic>
      <p:pic>
        <p:nvPicPr>
          <p:cNvPr id="470" name="Google Shape;470;p57"/>
          <p:cNvPicPr preferRelativeResize="0"/>
          <p:nvPr/>
        </p:nvPicPr>
        <p:blipFill rotWithShape="1">
          <a:blip r:embed="rId4">
            <a:alphaModFix/>
          </a:blip>
          <a:srcRect b="0" l="17626" r="17619" t="0"/>
          <a:stretch/>
        </p:blipFill>
        <p:spPr>
          <a:xfrm>
            <a:off x="483188" y="744175"/>
            <a:ext cx="3149326" cy="393162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sp>
        <p:nvSpPr>
          <p:cNvPr id="475" name="Google Shape;475;p5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76" name="Google Shape;476;p58"/>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77" name="Google Shape;477;p58"/>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78" name="Google Shape;478;p58"/>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How exactly do you do this?</a:t>
            </a:r>
            <a:endParaRPr b="1" sz="3650">
              <a:solidFill>
                <a:schemeClr val="dk1"/>
              </a:solidFill>
              <a:latin typeface="Merriweather"/>
              <a:ea typeface="Merriweather"/>
              <a:cs typeface="Merriweather"/>
              <a:sym typeface="Merriweather"/>
            </a:endParaRPr>
          </a:p>
        </p:txBody>
      </p:sp>
      <p:sp>
        <p:nvSpPr>
          <p:cNvPr id="479" name="Google Shape;479;p58"/>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descr="Test, training and validation sets" id="480" name="Google Shape;480;p58"/>
          <p:cNvPicPr preferRelativeResize="0"/>
          <p:nvPr/>
        </p:nvPicPr>
        <p:blipFill>
          <a:blip r:embed="rId3">
            <a:alphaModFix/>
          </a:blip>
          <a:stretch>
            <a:fillRect/>
          </a:stretch>
        </p:blipFill>
        <p:spPr>
          <a:xfrm>
            <a:off x="641813" y="1949825"/>
            <a:ext cx="7555575" cy="21968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sp>
        <p:nvSpPr>
          <p:cNvPr id="485" name="Google Shape;485;p5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86" name="Google Shape;486;p5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87" name="Google Shape;487;p59"/>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88" name="Google Shape;488;p59"/>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is a validation dataset?</a:t>
            </a:r>
            <a:endParaRPr b="1" sz="3650">
              <a:solidFill>
                <a:schemeClr val="dk1"/>
              </a:solidFill>
              <a:latin typeface="Merriweather"/>
              <a:ea typeface="Merriweather"/>
              <a:cs typeface="Merriweather"/>
              <a:sym typeface="Merriweather"/>
            </a:endParaRPr>
          </a:p>
        </p:txBody>
      </p:sp>
      <p:sp>
        <p:nvSpPr>
          <p:cNvPr id="489" name="Google Shape;489;p59"/>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490" name="Google Shape;490;p59"/>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The validation set helps determine how well a model generalizes to new, unseen data, and it's used to make adjustments to the model's parameters or architecture.</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Just how you can tell your brain to focus on certain things or avoid certain things, you can do the same with CNN with “hyperparameter tuning”</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More on this to follow</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6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497" name="Google Shape;497;p6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498" name="Google Shape;498;p60"/>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Where did I get my data?</a:t>
            </a:r>
            <a:endParaRPr b="1" sz="3650">
              <a:solidFill>
                <a:schemeClr val="dk1"/>
              </a:solidFill>
              <a:latin typeface="Merriweather"/>
              <a:ea typeface="Merriweather"/>
              <a:cs typeface="Merriweather"/>
              <a:sym typeface="Merriweather"/>
            </a:endParaRPr>
          </a:p>
        </p:txBody>
      </p:sp>
      <p:sp>
        <p:nvSpPr>
          <p:cNvPr id="499" name="Google Shape;499;p60"/>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id="500" name="Google Shape;500;p60" title="Screenshot 2025-03-19 at 12.01.04 PM.png"/>
          <p:cNvPicPr preferRelativeResize="0"/>
          <p:nvPr/>
        </p:nvPicPr>
        <p:blipFill>
          <a:blip r:embed="rId3">
            <a:alphaModFix/>
          </a:blip>
          <a:stretch>
            <a:fillRect/>
          </a:stretch>
        </p:blipFill>
        <p:spPr>
          <a:xfrm>
            <a:off x="401300" y="1391000"/>
            <a:ext cx="8341404" cy="3119817"/>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97375" y="1052750"/>
            <a:ext cx="3151800" cy="1632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Introduction</a:t>
            </a:r>
            <a:endParaRPr/>
          </a:p>
        </p:txBody>
      </p:sp>
      <p:sp>
        <p:nvSpPr>
          <p:cNvPr id="234" name="Google Shape;234;p34"/>
          <p:cNvSpPr txBox="1"/>
          <p:nvPr>
            <p:ph idx="1" type="body"/>
          </p:nvPr>
        </p:nvSpPr>
        <p:spPr>
          <a:xfrm>
            <a:off x="197375" y="2685650"/>
            <a:ext cx="3151800" cy="1822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My name is Michael Li.</a:t>
            </a:r>
            <a:endParaRPr/>
          </a:p>
          <a:p>
            <a:pPr indent="0" lvl="0" marL="0" rtl="0" algn="l">
              <a:spcBef>
                <a:spcPts val="1200"/>
              </a:spcBef>
              <a:spcAft>
                <a:spcPts val="0"/>
              </a:spcAft>
              <a:buNone/>
            </a:pPr>
            <a:r>
              <a:rPr lang="en"/>
              <a:t>Class of 2026</a:t>
            </a:r>
            <a:endParaRPr/>
          </a:p>
          <a:p>
            <a:pPr indent="0" lvl="0" marL="0" rtl="0" algn="l">
              <a:spcBef>
                <a:spcPts val="1200"/>
              </a:spcBef>
              <a:spcAft>
                <a:spcPts val="0"/>
              </a:spcAft>
              <a:buNone/>
            </a:pPr>
            <a:r>
              <a:rPr lang="en"/>
              <a:t>Neuroscience Major  (B.S)</a:t>
            </a:r>
            <a:endParaRPr/>
          </a:p>
          <a:p>
            <a:pPr indent="0" lvl="0" marL="0" rtl="0" algn="l">
              <a:spcBef>
                <a:spcPts val="1200"/>
              </a:spcBef>
              <a:spcAft>
                <a:spcPts val="1200"/>
              </a:spcAft>
              <a:buNone/>
            </a:pPr>
            <a:r>
              <a:rPr lang="en"/>
              <a:t>Montreal, Quebec —----&gt; Allentown, </a:t>
            </a:r>
            <a:r>
              <a:rPr lang="en"/>
              <a:t>Pennsylvania</a:t>
            </a:r>
            <a:endParaRPr/>
          </a:p>
        </p:txBody>
      </p:sp>
      <p:sp>
        <p:nvSpPr>
          <p:cNvPr id="235" name="Google Shape;235;p3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36" name="Google Shape;236;p34"/>
          <p:cNvSpPr txBox="1"/>
          <p:nvPr>
            <p:ph idx="4"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03.19.2025</a:t>
            </a:r>
            <a:endParaRPr/>
          </a:p>
        </p:txBody>
      </p:sp>
      <p:pic>
        <p:nvPicPr>
          <p:cNvPr id="237" name="Google Shape;237;p34" title="IMG_8802 2 (1).JPEG"/>
          <p:cNvPicPr preferRelativeResize="0"/>
          <p:nvPr/>
        </p:nvPicPr>
        <p:blipFill rotWithShape="1">
          <a:blip r:embed="rId3">
            <a:alphaModFix/>
          </a:blip>
          <a:srcRect b="0" l="8833" r="8841" t="0"/>
          <a:stretch/>
        </p:blipFill>
        <p:spPr>
          <a:xfrm>
            <a:off x="4332525" y="186062"/>
            <a:ext cx="3576300" cy="4771500"/>
          </a:xfrm>
          <a:prstGeom prst="roundRect">
            <a:avLst>
              <a:gd fmla="val 16667" name="adj"/>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sp>
        <p:nvSpPr>
          <p:cNvPr id="505" name="Google Shape;505;p6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06" name="Google Shape;506;p6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07" name="Google Shape;507;p6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08" name="Google Shape;508;p61"/>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Did I do Train/Validate/Test? </a:t>
            </a:r>
            <a:endParaRPr b="1" sz="3650">
              <a:solidFill>
                <a:schemeClr val="dk1"/>
              </a:solidFill>
              <a:latin typeface="Merriweather"/>
              <a:ea typeface="Merriweather"/>
              <a:cs typeface="Merriweather"/>
              <a:sym typeface="Merriweather"/>
            </a:endParaRPr>
          </a:p>
        </p:txBody>
      </p:sp>
      <p:sp>
        <p:nvSpPr>
          <p:cNvPr id="509" name="Google Shape;509;p61"/>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10" name="Google Shape;510;p61"/>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b="1" lang="en" sz="3650">
                <a:solidFill>
                  <a:schemeClr val="dk1"/>
                </a:solidFill>
                <a:latin typeface="Merriweather"/>
                <a:ea typeface="Merriweather"/>
                <a:cs typeface="Merriweather"/>
                <a:sym typeface="Merriweather"/>
              </a:rPr>
              <a:t>No</a:t>
            </a:r>
            <a:endParaRPr b="1" sz="3650">
              <a:solidFill>
                <a:schemeClr val="dk1"/>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High variance in performance estimates: Results depend heavily on the specific data points that end up in each set</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Inefficient use of data: Only a portion of data is used for training</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Selection bias: A single random split may not be representative of the overall data distribution</a:t>
            </a:r>
            <a:endParaRPr b="1" sz="3650">
              <a:solidFill>
                <a:schemeClr val="dk1"/>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10"/>
                                        </p:tgtEl>
                                        <p:attrNameLst>
                                          <p:attrName>style.visibility</p:attrName>
                                        </p:attrNameLst>
                                      </p:cBhvr>
                                      <p:to>
                                        <p:strVal val="visible"/>
                                      </p:to>
                                    </p:set>
                                    <p:anim calcmode="lin" valueType="num">
                                      <p:cBhvr additive="base">
                                        <p:cTn dur="100"/>
                                        <p:tgtEl>
                                          <p:spTgt spid="510"/>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4" name="Shape 514"/>
        <p:cNvGrpSpPr/>
        <p:nvPr/>
      </p:nvGrpSpPr>
      <p:grpSpPr>
        <a:xfrm>
          <a:off x="0" y="0"/>
          <a:ext cx="0" cy="0"/>
          <a:chOff x="0" y="0"/>
          <a:chExt cx="0" cy="0"/>
        </a:xfrm>
      </p:grpSpPr>
      <p:sp>
        <p:nvSpPr>
          <p:cNvPr id="515" name="Google Shape;515;p6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16" name="Google Shape;516;p62"/>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17" name="Google Shape;517;p62"/>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18" name="Google Shape;518;p62"/>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Nested Cross-Validation</a:t>
            </a:r>
            <a:endParaRPr b="1" sz="3650">
              <a:solidFill>
                <a:schemeClr val="dk1"/>
              </a:solidFill>
              <a:latin typeface="Merriweather"/>
              <a:ea typeface="Merriweather"/>
              <a:cs typeface="Merriweather"/>
              <a:sym typeface="Merriweather"/>
            </a:endParaRPr>
          </a:p>
        </p:txBody>
      </p:sp>
      <p:sp>
        <p:nvSpPr>
          <p:cNvPr id="519" name="Google Shape;519;p62"/>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20" name="Google Shape;520;p62"/>
          <p:cNvSpPr txBox="1"/>
          <p:nvPr/>
        </p:nvSpPr>
        <p:spPr>
          <a:xfrm>
            <a:off x="516425" y="1577575"/>
            <a:ext cx="32844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Uses two nested loops of cross-validation</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Outer loop: Estimates generalization performance</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Inner loop: Performs hyperparameter optimization</a:t>
            </a:r>
            <a:endParaRPr sz="1700">
              <a:solidFill>
                <a:schemeClr val="dk2"/>
              </a:solidFill>
              <a:latin typeface="Merriweather"/>
              <a:ea typeface="Merriweather"/>
              <a:cs typeface="Merriweather"/>
              <a:sym typeface="Merriweather"/>
            </a:endParaRPr>
          </a:p>
        </p:txBody>
      </p:sp>
      <p:pic>
        <p:nvPicPr>
          <p:cNvPr descr="Python - Nested Cross Validation for Algorithm Selection - Analytics Yogi" id="521" name="Google Shape;521;p62"/>
          <p:cNvPicPr preferRelativeResize="0"/>
          <p:nvPr/>
        </p:nvPicPr>
        <p:blipFill>
          <a:blip r:embed="rId3">
            <a:alphaModFix/>
          </a:blip>
          <a:stretch>
            <a:fillRect/>
          </a:stretch>
        </p:blipFill>
        <p:spPr>
          <a:xfrm>
            <a:off x="3905750" y="1478950"/>
            <a:ext cx="4951506" cy="3259051"/>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520"/>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5" name="Shape 525"/>
        <p:cNvGrpSpPr/>
        <p:nvPr/>
      </p:nvGrpSpPr>
      <p:grpSpPr>
        <a:xfrm>
          <a:off x="0" y="0"/>
          <a:ext cx="0" cy="0"/>
          <a:chOff x="0" y="0"/>
          <a:chExt cx="0" cy="0"/>
        </a:xfrm>
      </p:grpSpPr>
      <p:sp>
        <p:nvSpPr>
          <p:cNvPr id="526" name="Google Shape;526;p6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27" name="Google Shape;527;p6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28" name="Google Shape;528;p6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29" name="Google Shape;529;p63"/>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Train/Test vs Cross Validation vs Nested Cross Validation</a:t>
            </a:r>
            <a:endParaRPr b="1" sz="3650">
              <a:solidFill>
                <a:schemeClr val="dk1"/>
              </a:solidFill>
              <a:latin typeface="Merriweather"/>
              <a:ea typeface="Merriweather"/>
              <a:cs typeface="Merriweather"/>
              <a:sym typeface="Merriweather"/>
            </a:endParaRPr>
          </a:p>
        </p:txBody>
      </p:sp>
      <p:sp>
        <p:nvSpPr>
          <p:cNvPr id="530" name="Google Shape;530;p63"/>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31" name="Google Shape;531;p63"/>
          <p:cNvSpPr txBox="1"/>
          <p:nvPr/>
        </p:nvSpPr>
        <p:spPr>
          <a:xfrm>
            <a:off x="516425" y="1782425"/>
            <a:ext cx="83367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Simple Train/Test Split</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This is like having one practice game before the championship. You select players and develop a training program based on their performance in practice, then take them straight to the championship game. You might get lucky, but it's a risky approach!</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53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6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37" name="Google Shape;537;p6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38" name="Google Shape;538;p6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39" name="Google Shape;539;p64"/>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Train/Test vs Cross Validation vs Nested Cross Validation</a:t>
            </a:r>
            <a:endParaRPr b="1" sz="3650">
              <a:solidFill>
                <a:schemeClr val="dk1"/>
              </a:solidFill>
              <a:latin typeface="Merriweather"/>
              <a:ea typeface="Merriweather"/>
              <a:cs typeface="Merriweather"/>
              <a:sym typeface="Merriweather"/>
            </a:endParaRPr>
          </a:p>
        </p:txBody>
      </p:sp>
      <p:sp>
        <p:nvSpPr>
          <p:cNvPr id="540" name="Google Shape;540;p64"/>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41" name="Google Shape;541;p64"/>
          <p:cNvSpPr txBox="1"/>
          <p:nvPr/>
        </p:nvSpPr>
        <p:spPr>
          <a:xfrm>
            <a:off x="516425" y="1782425"/>
            <a:ext cx="83367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Standard Cross-Validation</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This is like having a series of practice games. You try different combinations of players across multiple games, getting a more reliable sense of who performs well consistently. But you're using the same training program for everyone.</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54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6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47" name="Google Shape;547;p6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48" name="Google Shape;548;p6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49" name="Google Shape;549;p65"/>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Train/Test vs Cross Validation vs Nested Cross Validation</a:t>
            </a:r>
            <a:endParaRPr b="1" sz="3650">
              <a:solidFill>
                <a:schemeClr val="dk1"/>
              </a:solidFill>
              <a:latin typeface="Merriweather"/>
              <a:ea typeface="Merriweather"/>
              <a:cs typeface="Merriweather"/>
              <a:sym typeface="Merriweather"/>
            </a:endParaRPr>
          </a:p>
        </p:txBody>
      </p:sp>
      <p:sp>
        <p:nvSpPr>
          <p:cNvPr id="550" name="Google Shape;550;p65"/>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51" name="Google Shape;551;p65"/>
          <p:cNvSpPr txBox="1"/>
          <p:nvPr/>
        </p:nvSpPr>
        <p:spPr>
          <a:xfrm>
            <a:off x="516425" y="1782425"/>
            <a:ext cx="83367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Nested Cross-Validation</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This is like running a complete tournament system:</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Outer Loop (Tournament Structure):</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Imagine splitting your candidate players into 5 groups (outer fold). You'll run 5 separate mini-tournaments (inner fold), and each time one group sits out as the "final judges."</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Inner Loop (Training Program Selection):</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Within each mini-tournament, you try different training programs (hyperparameters). For each program, you conduct several practice games, rotating which players participate. You select the training program that performs best overall in that mini-tournament (inner fold).</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55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6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57" name="Google Shape;557;p6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58" name="Google Shape;558;p66"/>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59" name="Google Shape;559;p66"/>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Train/Test vs Cross Validation vs Nested Cross Validation</a:t>
            </a:r>
            <a:endParaRPr b="1" sz="3650">
              <a:solidFill>
                <a:schemeClr val="dk1"/>
              </a:solidFill>
              <a:latin typeface="Merriweather"/>
              <a:ea typeface="Merriweather"/>
              <a:cs typeface="Merriweather"/>
              <a:sym typeface="Merriweather"/>
            </a:endParaRPr>
          </a:p>
        </p:txBody>
      </p:sp>
      <p:sp>
        <p:nvSpPr>
          <p:cNvPr id="560" name="Google Shape;560;p66"/>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61" name="Google Shape;561;p66"/>
          <p:cNvSpPr txBox="1"/>
          <p:nvPr/>
        </p:nvSpPr>
        <p:spPr>
          <a:xfrm>
            <a:off x="516425" y="1782425"/>
            <a:ext cx="83367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Final Evaluation:</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After each mini-tournament selects its best training program, you test it against the group that sat out (who the program has never seen before).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You do this five times, getting five independent measurements (outer fold) of how well your player selection and training program development process works.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The advantage of nested cross-validation is that it tests not just your final team, but your entire team-building process.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It helps you understand how reliable your player selection and training program development methodology is, rather than just evaluating a single team that might have gotten lucky in one practice game.</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561"/>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6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67" name="Google Shape;567;p6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descr="LeBron James - Los Angeles Lakers Small Forward - ESPN" id="568" name="Google Shape;568;p67"/>
          <p:cNvPicPr preferRelativeResize="0"/>
          <p:nvPr/>
        </p:nvPicPr>
        <p:blipFill>
          <a:blip r:embed="rId3">
            <a:alphaModFix/>
          </a:blip>
          <a:stretch>
            <a:fillRect/>
          </a:stretch>
        </p:blipFill>
        <p:spPr>
          <a:xfrm>
            <a:off x="2467838" y="1044425"/>
            <a:ext cx="4208325" cy="3054650"/>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6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74" name="Google Shape;574;p68"/>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75" name="Google Shape;575;p68"/>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76" name="Google Shape;576;p68"/>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are hyperparameters?</a:t>
            </a:r>
            <a:endParaRPr b="1" sz="3650">
              <a:solidFill>
                <a:schemeClr val="dk1"/>
              </a:solidFill>
              <a:latin typeface="Merriweather"/>
              <a:ea typeface="Merriweather"/>
              <a:cs typeface="Merriweather"/>
              <a:sym typeface="Merriweather"/>
            </a:endParaRPr>
          </a:p>
        </p:txBody>
      </p:sp>
      <p:sp>
        <p:nvSpPr>
          <p:cNvPr id="577" name="Google Shape;577;p68"/>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78" name="Google Shape;578;p68"/>
          <p:cNvSpPr txBox="1"/>
          <p:nvPr/>
        </p:nvSpPr>
        <p:spPr>
          <a:xfrm>
            <a:off x="516425" y="1782425"/>
            <a:ext cx="83367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Hyperparameters are settings that determine how a machine learning algorithm learns, such as the number of layers in a neural network, the learning rate, or the regularization strength.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Purpose:</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They influence the model's architecture, learning speed, and overall performance.</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Set before training: They cannot be learned from the data</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Control the learning process: They influence how the model learns rather than what it learns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Require tuning: Finding optimal values often involves experimentation</a:t>
            </a:r>
            <a:endParaRPr sz="17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57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sp>
        <p:nvSpPr>
          <p:cNvPr id="583" name="Google Shape;583;p6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84" name="Google Shape;584;p6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85" name="Google Shape;585;p69"/>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86" name="Google Shape;586;p69"/>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are hyperparameters?</a:t>
            </a:r>
            <a:endParaRPr b="1" sz="3650">
              <a:solidFill>
                <a:schemeClr val="dk1"/>
              </a:solidFill>
              <a:latin typeface="Merriweather"/>
              <a:ea typeface="Merriweather"/>
              <a:cs typeface="Merriweather"/>
              <a:sym typeface="Merriweather"/>
            </a:endParaRPr>
          </a:p>
        </p:txBody>
      </p:sp>
      <p:sp>
        <p:nvSpPr>
          <p:cNvPr id="587" name="Google Shape;587;p69"/>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88" name="Google Shape;588;p69"/>
          <p:cNvSpPr txBox="1"/>
          <p:nvPr/>
        </p:nvSpPr>
        <p:spPr>
          <a:xfrm>
            <a:off x="516425" y="1782425"/>
            <a:ext cx="83367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Learning Rate: The step size taken when moving toward a solution. Too large causes overshooting; too small leads to slow learning. Like adjusting the speed of a car navigating to a destination.</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Number of Iterations/Epochs: How many times the algorithm processes the entire dataset. Too few means incomplete learning; too many can lead to memorization instead of generalization. Similar to deciding how many times to review material before an exam.</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Regularization Parameters: Controls that prevent models from becoming unnecessarily complex. Stronger regularization produces simpler models that generalize better but might miss subtle patterns. Like teaching someone to focus on core principles rather than memorizing exceptions.</a:t>
            </a:r>
            <a:endParaRPr sz="17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58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7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594" name="Google Shape;594;p7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595" name="Google Shape;595;p7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596" name="Google Shape;596;p70"/>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How do you tune hyperparameters?</a:t>
            </a:r>
            <a:endParaRPr b="1" sz="3650">
              <a:solidFill>
                <a:schemeClr val="dk1"/>
              </a:solidFill>
              <a:latin typeface="Merriweather"/>
              <a:ea typeface="Merriweather"/>
              <a:cs typeface="Merriweather"/>
              <a:sym typeface="Merriweather"/>
            </a:endParaRPr>
          </a:p>
        </p:txBody>
      </p:sp>
      <p:sp>
        <p:nvSpPr>
          <p:cNvPr id="597" name="Google Shape;597;p70"/>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598" name="Google Shape;598;p70"/>
          <p:cNvSpPr txBox="1"/>
          <p:nvPr/>
        </p:nvSpPr>
        <p:spPr>
          <a:xfrm>
            <a:off x="516425" y="1782425"/>
            <a:ext cx="83367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Manual tuning: Based on intuition, experience, and trial-and-error</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Grid search: Exhaustively trying all combinations from a predefined set</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Random search: Sampling random combinations, often more efficient than grid search</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Bayesian optimization: Using past evaluations to guide the search process</a:t>
            </a:r>
            <a:endParaRPr sz="1700">
              <a:solidFill>
                <a:schemeClr val="dk2"/>
              </a:solidFill>
              <a:latin typeface="Merriweather"/>
              <a:ea typeface="Merriweather"/>
              <a:cs typeface="Merriweather"/>
              <a:sym typeface="Merriweath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mph" presetID="8" presetSubtype="0">
                                  <p:stCondLst>
                                    <p:cond delay="0"/>
                                  </p:stCondLst>
                                  <p:childTnLst>
                                    <p:animRot by="-21600000">
                                      <p:cBhvr>
                                        <p:cTn dur="1000" fill="hold"/>
                                        <p:tgtEl>
                                          <p:spTgt spid="598"/>
                                        </p:tgtEl>
                                        <p:attrNameLst>
                                          <p:attrName>r</p:attrName>
                                        </p:attrNameLst>
                                      </p:cBhvr>
                                    </p:animRo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3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43" name="Google Shape;243;p3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244" name="Google Shape;244;p3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245" name="Google Shape;245;p35"/>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is Deep Learning?</a:t>
            </a:r>
            <a:endParaRPr b="1" sz="3650">
              <a:solidFill>
                <a:schemeClr val="dk1"/>
              </a:solidFill>
              <a:latin typeface="Merriweather"/>
              <a:ea typeface="Merriweather"/>
              <a:cs typeface="Merriweather"/>
              <a:sym typeface="Merriweather"/>
            </a:endParaRPr>
          </a:p>
        </p:txBody>
      </p:sp>
      <p:sp>
        <p:nvSpPr>
          <p:cNvPr id="246" name="Google Shape;246;p35"/>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descr="Deep Learning vs. Machine Learning – What's The Difference?" id="247" name="Google Shape;247;p35"/>
          <p:cNvPicPr preferRelativeResize="0"/>
          <p:nvPr/>
        </p:nvPicPr>
        <p:blipFill>
          <a:blip r:embed="rId3">
            <a:alphaModFix/>
          </a:blip>
          <a:stretch>
            <a:fillRect/>
          </a:stretch>
        </p:blipFill>
        <p:spPr>
          <a:xfrm>
            <a:off x="728275" y="1480200"/>
            <a:ext cx="3466800" cy="3466800"/>
          </a:xfrm>
          <a:prstGeom prst="roundRect">
            <a:avLst>
              <a:gd fmla="val 16667" name="adj"/>
            </a:avLst>
          </a:prstGeom>
          <a:noFill/>
          <a:ln>
            <a:noFill/>
          </a:ln>
        </p:spPr>
      </p:pic>
      <p:sp>
        <p:nvSpPr>
          <p:cNvPr id="248" name="Google Shape;248;p35"/>
          <p:cNvSpPr txBox="1"/>
          <p:nvPr/>
        </p:nvSpPr>
        <p:spPr>
          <a:xfrm>
            <a:off x="5152200" y="1601350"/>
            <a:ext cx="34668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AI: Creating machines that can perform tasks that require human intelligence</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Machine Learning: Focused on algorithms, learn patterns from data</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Deep Learning: subset of machine learning using neural network with layers</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Like a brain!</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2" name="Shape 602"/>
        <p:cNvGrpSpPr/>
        <p:nvPr/>
      </p:nvGrpSpPr>
      <p:grpSpPr>
        <a:xfrm>
          <a:off x="0" y="0"/>
          <a:ext cx="0" cy="0"/>
          <a:chOff x="0" y="0"/>
          <a:chExt cx="0" cy="0"/>
        </a:xfrm>
      </p:grpSpPr>
      <p:sp>
        <p:nvSpPr>
          <p:cNvPr id="603" name="Google Shape;603;p7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04" name="Google Shape;604;p7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05" name="Google Shape;605;p7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606" name="Google Shape;606;p71"/>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Bayesian Optimization:</a:t>
            </a:r>
            <a:endParaRPr b="1" sz="3650">
              <a:solidFill>
                <a:schemeClr val="dk1"/>
              </a:solidFill>
              <a:latin typeface="Merriweather"/>
              <a:ea typeface="Merriweather"/>
              <a:cs typeface="Merriweather"/>
              <a:sym typeface="Merriweather"/>
            </a:endParaRPr>
          </a:p>
        </p:txBody>
      </p:sp>
      <p:sp>
        <p:nvSpPr>
          <p:cNvPr id="607" name="Google Shape;607;p71"/>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608" name="Google Shape;608;p71"/>
          <p:cNvSpPr txBox="1"/>
          <p:nvPr/>
        </p:nvSpPr>
        <p:spPr>
          <a:xfrm>
            <a:off x="516425" y="178242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Surrogate Model: Typically uses Gaussian Processes to model the relationship between hyperparameters and model performance</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Acquisition Function: Determines which points to sample next by balancing:</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Exploitation: Sampling where the model predicts high performance</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Exploration: Sampling uncertain regions to improve the surrogate model</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Sequential Process: After each evaluation, the surrogate model is updated with the new information</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7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14" name="Google Shape;614;p72"/>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15" name="Google Shape;615;p72"/>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616" name="Google Shape;616;p72"/>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Truffle Hunting: Bayesian Analogy</a:t>
            </a:r>
            <a:endParaRPr b="1" sz="3650">
              <a:solidFill>
                <a:schemeClr val="dk1"/>
              </a:solidFill>
              <a:latin typeface="Merriweather"/>
              <a:ea typeface="Merriweather"/>
              <a:cs typeface="Merriweather"/>
              <a:sym typeface="Merriweather"/>
            </a:endParaRPr>
          </a:p>
        </p:txBody>
      </p:sp>
      <p:sp>
        <p:nvSpPr>
          <p:cNvPr id="617" name="Google Shape;617;p72"/>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618" name="Google Shape;618;p72"/>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I am </a:t>
            </a:r>
            <a:r>
              <a:rPr lang="en" sz="1700">
                <a:solidFill>
                  <a:schemeClr val="dk2"/>
                </a:solidFill>
                <a:latin typeface="Merriweather"/>
                <a:ea typeface="Merriweather"/>
                <a:cs typeface="Merriweather"/>
                <a:sym typeface="Merriweather"/>
              </a:rPr>
              <a:t>looking for truffles in a really really big forest</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Luckily, I have a truffle sniffing dog with me</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Initial Exploration: Your dog sniffs at a few random spots in the forest.</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Building a Mental Map: After each dig, your dog builds a more refined understanding of where truffles are likely to be found. It notices patterns like "truffles seem to grow near oak trees on north-facing slopes."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Smart Selection: Instead of checking everywhere, your dog considers both:</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Places that strongly match the pattern of previous finds (exploitation)</a:t>
            </a:r>
            <a:endParaRPr sz="1700">
              <a:solidFill>
                <a:schemeClr val="dk2"/>
              </a:solidFill>
              <a:latin typeface="Merriweather"/>
              <a:ea typeface="Merriweather"/>
              <a:cs typeface="Merriweather"/>
              <a:sym typeface="Merriweather"/>
            </a:endParaRPr>
          </a:p>
          <a:p>
            <a:pPr indent="-336550" lvl="1" marL="914400" rtl="0" algn="l">
              <a:spcBef>
                <a:spcPts val="0"/>
              </a:spcBef>
              <a:spcAft>
                <a:spcPts val="0"/>
              </a:spcAft>
              <a:buClr>
                <a:schemeClr val="dk2"/>
              </a:buClr>
              <a:buSzPts val="1700"/>
              <a:buFont typeface="Merriweather"/>
              <a:buAutoNum type="alphaLcPeriod"/>
            </a:pPr>
            <a:r>
              <a:rPr lang="en" sz="1700">
                <a:solidFill>
                  <a:schemeClr val="dk2"/>
                </a:solidFill>
                <a:latin typeface="Merriweather"/>
                <a:ea typeface="Merriweather"/>
                <a:cs typeface="Merriweather"/>
                <a:sym typeface="Merriweather"/>
              </a:rPr>
              <a:t>Unexplored areas that might reveal new patterns (exploration)</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sp>
        <p:nvSpPr>
          <p:cNvPr id="623" name="Google Shape;623;p7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24" name="Google Shape;624;p7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25" name="Google Shape;625;p7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626" name="Google Shape;626;p73"/>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Truffle Hunting: Bayesian Analogy</a:t>
            </a:r>
            <a:endParaRPr b="1" sz="3650">
              <a:solidFill>
                <a:schemeClr val="dk1"/>
              </a:solidFill>
              <a:latin typeface="Merriweather"/>
              <a:ea typeface="Merriweather"/>
              <a:cs typeface="Merriweather"/>
              <a:sym typeface="Merriweather"/>
            </a:endParaRPr>
          </a:p>
        </p:txBody>
      </p:sp>
      <p:sp>
        <p:nvSpPr>
          <p:cNvPr id="627" name="Google Shape;627;p73"/>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628" name="Google Shape;628;p73"/>
          <p:cNvSpPr txBox="1"/>
          <p:nvPr/>
        </p:nvSpPr>
        <p:spPr>
          <a:xfrm>
            <a:off x="516425" y="1577575"/>
            <a:ext cx="8063700" cy="30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5. Continuous Learning: With each new truffle you find (or don't find), your dog updates its mental map and makes increasingly better predictions about where to look next.</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rPr lang="en" sz="1700">
                <a:solidFill>
                  <a:schemeClr val="dk2"/>
                </a:solidFill>
                <a:latin typeface="Merriweather"/>
                <a:ea typeface="Merriweather"/>
                <a:cs typeface="Merriweather"/>
                <a:sym typeface="Merriweather"/>
              </a:rPr>
              <a:t>6. Diminishing Returns: As you find more truffles, your dog's understanding becomes more precise, and you spend less time digging in unpromising locations.</a:t>
            </a:r>
            <a:endParaRPr sz="1700">
              <a:solidFill>
                <a:schemeClr val="dk2"/>
              </a:solidFill>
              <a:latin typeface="Merriweather"/>
              <a:ea typeface="Merriweather"/>
              <a:cs typeface="Merriweather"/>
              <a:sym typeface="Merriweather"/>
            </a:endParaRPr>
          </a:p>
          <a:p>
            <a:pPr indent="0" lvl="0" marL="0" rtl="0" algn="l">
              <a:spcBef>
                <a:spcPts val="0"/>
              </a:spcBef>
              <a:spcAft>
                <a:spcPts val="0"/>
              </a:spcAft>
              <a:buNone/>
            </a:pPr>
            <a:r>
              <a:t/>
            </a:r>
            <a:endParaRPr sz="1700">
              <a:solidFill>
                <a:schemeClr val="dk2"/>
              </a:solidFill>
              <a:latin typeface="Merriweather"/>
              <a:ea typeface="Merriweather"/>
              <a:cs typeface="Merriweather"/>
              <a:sym typeface="Merriweather"/>
            </a:endParaRPr>
          </a:p>
        </p:txBody>
      </p:sp>
      <p:pic>
        <p:nvPicPr>
          <p:cNvPr descr="Dog Face Clipart Royalty-Free Images ..." id="629" name="Google Shape;629;p73"/>
          <p:cNvPicPr preferRelativeResize="0"/>
          <p:nvPr/>
        </p:nvPicPr>
        <p:blipFill>
          <a:blip r:embed="rId3">
            <a:alphaModFix/>
          </a:blip>
          <a:stretch>
            <a:fillRect/>
          </a:stretch>
        </p:blipFill>
        <p:spPr>
          <a:xfrm>
            <a:off x="5490600" y="3459900"/>
            <a:ext cx="1596925" cy="159692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p7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35" name="Google Shape;635;p7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36" name="Google Shape;636;p7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637" name="Google Shape;637;p74"/>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hyperparameters did I tune?</a:t>
            </a:r>
            <a:endParaRPr b="1" sz="3650">
              <a:solidFill>
                <a:schemeClr val="dk1"/>
              </a:solidFill>
              <a:latin typeface="Merriweather"/>
              <a:ea typeface="Merriweather"/>
              <a:cs typeface="Merriweather"/>
              <a:sym typeface="Merriweather"/>
            </a:endParaRPr>
          </a:p>
        </p:txBody>
      </p:sp>
      <p:sp>
        <p:nvSpPr>
          <p:cNvPr id="638" name="Google Shape;638;p74"/>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id="639" name="Google Shape;639;p74" title="Screenshot 2025-03-19 at 12.31.40 PM.png"/>
          <p:cNvPicPr preferRelativeResize="0"/>
          <p:nvPr/>
        </p:nvPicPr>
        <p:blipFill rotWithShape="1">
          <a:blip r:embed="rId3">
            <a:alphaModFix/>
          </a:blip>
          <a:srcRect b="2922" l="0" r="0" t="0"/>
          <a:stretch/>
        </p:blipFill>
        <p:spPr>
          <a:xfrm>
            <a:off x="2737050" y="1543400"/>
            <a:ext cx="3669901" cy="3028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7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45" name="Google Shape;645;p75"/>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46" name="Google Shape;646;p75"/>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647" name="Google Shape;647;p75"/>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Examples of Data </a:t>
            </a:r>
            <a:r>
              <a:rPr b="1" lang="en" sz="3650">
                <a:solidFill>
                  <a:schemeClr val="dk1"/>
                </a:solidFill>
                <a:latin typeface="Merriweather"/>
                <a:ea typeface="Merriweather"/>
                <a:cs typeface="Merriweather"/>
                <a:sym typeface="Merriweather"/>
              </a:rPr>
              <a:t>Augmentation</a:t>
            </a:r>
            <a:endParaRPr b="1" sz="3650">
              <a:solidFill>
                <a:schemeClr val="dk1"/>
              </a:solidFill>
              <a:latin typeface="Merriweather"/>
              <a:ea typeface="Merriweather"/>
              <a:cs typeface="Merriweather"/>
              <a:sym typeface="Merriweather"/>
            </a:endParaRPr>
          </a:p>
        </p:txBody>
      </p:sp>
      <p:sp>
        <p:nvSpPr>
          <p:cNvPr id="648" name="Google Shape;648;p75"/>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descr="Data Augmentation Techniques ..." id="649" name="Google Shape;649;p75"/>
          <p:cNvPicPr preferRelativeResize="0"/>
          <p:nvPr/>
        </p:nvPicPr>
        <p:blipFill>
          <a:blip r:embed="rId3">
            <a:alphaModFix/>
          </a:blip>
          <a:stretch>
            <a:fillRect/>
          </a:stretch>
        </p:blipFill>
        <p:spPr>
          <a:xfrm>
            <a:off x="197375" y="1731825"/>
            <a:ext cx="4551925" cy="2401175"/>
          </a:xfrm>
          <a:prstGeom prst="rect">
            <a:avLst/>
          </a:prstGeom>
          <a:noFill/>
          <a:ln>
            <a:noFill/>
          </a:ln>
        </p:spPr>
      </p:pic>
      <p:pic>
        <p:nvPicPr>
          <p:cNvPr descr="HSV Example — NVIDIA DALI" id="650" name="Google Shape;650;p75"/>
          <p:cNvPicPr preferRelativeResize="0"/>
          <p:nvPr/>
        </p:nvPicPr>
        <p:blipFill>
          <a:blip r:embed="rId4">
            <a:alphaModFix/>
          </a:blip>
          <a:stretch>
            <a:fillRect/>
          </a:stretch>
        </p:blipFill>
        <p:spPr>
          <a:xfrm>
            <a:off x="5230150" y="2318050"/>
            <a:ext cx="3714750" cy="122872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7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56" name="Google Shape;656;p7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57" name="Google Shape;657;p76"/>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658" name="Google Shape;658;p76"/>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Results?</a:t>
            </a:r>
            <a:endParaRPr b="1" sz="3650">
              <a:solidFill>
                <a:schemeClr val="dk1"/>
              </a:solidFill>
              <a:latin typeface="Merriweather"/>
              <a:ea typeface="Merriweather"/>
              <a:cs typeface="Merriweather"/>
              <a:sym typeface="Merriweather"/>
            </a:endParaRPr>
          </a:p>
        </p:txBody>
      </p:sp>
      <p:sp>
        <p:nvSpPr>
          <p:cNvPr id="659" name="Google Shape;659;p76"/>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id="660" name="Google Shape;660;p76" title="nested_cv_metrics_radar.png"/>
          <p:cNvPicPr preferRelativeResize="0"/>
          <p:nvPr/>
        </p:nvPicPr>
        <p:blipFill>
          <a:blip r:embed="rId3">
            <a:alphaModFix/>
          </a:blip>
          <a:stretch>
            <a:fillRect/>
          </a:stretch>
        </p:blipFill>
        <p:spPr>
          <a:xfrm>
            <a:off x="2506738" y="1346950"/>
            <a:ext cx="4130534" cy="36001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4" name="Shape 664"/>
        <p:cNvGrpSpPr/>
        <p:nvPr/>
      </p:nvGrpSpPr>
      <p:grpSpPr>
        <a:xfrm>
          <a:off x="0" y="0"/>
          <a:ext cx="0" cy="0"/>
          <a:chOff x="0" y="0"/>
          <a:chExt cx="0" cy="0"/>
        </a:xfrm>
      </p:grpSpPr>
      <p:sp>
        <p:nvSpPr>
          <p:cNvPr id="665" name="Google Shape;665;p7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66" name="Google Shape;666;p7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67" name="Google Shape;667;p7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668" name="Google Shape;668;p77"/>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Results? </a:t>
            </a:r>
            <a:endParaRPr b="1" sz="2550">
              <a:solidFill>
                <a:schemeClr val="dk1"/>
              </a:solidFill>
              <a:latin typeface="Merriweather"/>
              <a:ea typeface="Merriweather"/>
              <a:cs typeface="Merriweather"/>
              <a:sym typeface="Merriweather"/>
            </a:endParaRPr>
          </a:p>
        </p:txBody>
      </p:sp>
      <p:sp>
        <p:nvSpPr>
          <p:cNvPr id="669" name="Google Shape;669;p77"/>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id="670" name="Google Shape;670;p77" title="Screenshot 2025-04-14 at 5.31.49 PM.png"/>
          <p:cNvPicPr preferRelativeResize="0"/>
          <p:nvPr/>
        </p:nvPicPr>
        <p:blipFill rotWithShape="1">
          <a:blip r:embed="rId3">
            <a:alphaModFix/>
          </a:blip>
          <a:srcRect b="3866" l="0" r="0" t="-3014"/>
          <a:stretch/>
        </p:blipFill>
        <p:spPr>
          <a:xfrm>
            <a:off x="375625" y="1238600"/>
            <a:ext cx="8009025" cy="35692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7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76" name="Google Shape;676;p78"/>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77" name="Google Shape;677;p78"/>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678" name="Google Shape;678;p78"/>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The issue with AI</a:t>
            </a:r>
            <a:endParaRPr b="1" sz="3650">
              <a:solidFill>
                <a:schemeClr val="dk1"/>
              </a:solidFill>
              <a:latin typeface="Merriweather"/>
              <a:ea typeface="Merriweather"/>
              <a:cs typeface="Merriweather"/>
              <a:sym typeface="Merriweather"/>
            </a:endParaRPr>
          </a:p>
        </p:txBody>
      </p:sp>
      <p:sp>
        <p:nvSpPr>
          <p:cNvPr id="679" name="Google Shape;679;p78"/>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descr="Theory of Deep Learning: Generalization" id="680" name="Google Shape;680;p78"/>
          <p:cNvPicPr preferRelativeResize="0"/>
          <p:nvPr/>
        </p:nvPicPr>
        <p:blipFill>
          <a:blip r:embed="rId3">
            <a:alphaModFix/>
          </a:blip>
          <a:stretch>
            <a:fillRect/>
          </a:stretch>
        </p:blipFill>
        <p:spPr>
          <a:xfrm>
            <a:off x="516425" y="1818425"/>
            <a:ext cx="5008575" cy="2654000"/>
          </a:xfrm>
          <a:prstGeom prst="rect">
            <a:avLst/>
          </a:prstGeom>
          <a:noFill/>
          <a:ln>
            <a:noFill/>
          </a:ln>
        </p:spPr>
      </p:pic>
      <p:pic>
        <p:nvPicPr>
          <p:cNvPr descr="Thumbs Down Emoji [Free Download IOS ..." id="681" name="Google Shape;681;p78"/>
          <p:cNvPicPr preferRelativeResize="0"/>
          <p:nvPr/>
        </p:nvPicPr>
        <p:blipFill>
          <a:blip r:embed="rId4">
            <a:alphaModFix/>
          </a:blip>
          <a:stretch>
            <a:fillRect/>
          </a:stretch>
        </p:blipFill>
        <p:spPr>
          <a:xfrm>
            <a:off x="6049300" y="2045288"/>
            <a:ext cx="2076450" cy="22002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p7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87" name="Google Shape;687;p7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88" name="Google Shape;688;p79"/>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689" name="Google Shape;689;p79"/>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An external test set</a:t>
            </a:r>
            <a:endParaRPr b="1" sz="3650">
              <a:solidFill>
                <a:schemeClr val="dk1"/>
              </a:solidFill>
              <a:latin typeface="Merriweather"/>
              <a:ea typeface="Merriweather"/>
              <a:cs typeface="Merriweather"/>
              <a:sym typeface="Merriweather"/>
            </a:endParaRPr>
          </a:p>
        </p:txBody>
      </p:sp>
      <p:sp>
        <p:nvSpPr>
          <p:cNvPr id="690" name="Google Shape;690;p79"/>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691" name="Google Shape;691;p79"/>
          <p:cNvSpPr txBox="1"/>
          <p:nvPr/>
        </p:nvSpPr>
        <p:spPr>
          <a:xfrm>
            <a:off x="588825" y="1437400"/>
            <a:ext cx="8001000" cy="2770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External test sets reveal whether a model has truly learned to recognize patterns or just memorized quirks in the training data.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By testing on completely new images collected differently than the training set, we can discover if the model will actually work in real-world situations or if it's just good at one specific dataset.</a:t>
            </a:r>
            <a:endParaRPr sz="1700">
              <a:solidFill>
                <a:schemeClr val="dk2"/>
              </a:solidFill>
              <a:latin typeface="Merriweather"/>
              <a:ea typeface="Merriweather"/>
              <a:cs typeface="Merriweather"/>
              <a:sym typeface="Merriweather"/>
            </a:endParaRPr>
          </a:p>
          <a:p>
            <a:pPr indent="0" lvl="0" marL="0" rtl="0" algn="l">
              <a:lnSpc>
                <a:spcPct val="115000"/>
              </a:lnSpc>
              <a:spcBef>
                <a:spcPts val="1200"/>
              </a:spcBef>
              <a:spcAft>
                <a:spcPts val="0"/>
              </a:spcAft>
              <a:buClr>
                <a:schemeClr val="hlink"/>
              </a:buClr>
              <a:buSzPts val="1100"/>
              <a:buFont typeface="Arial"/>
              <a:buNone/>
            </a:pPr>
            <a:r>
              <a:t/>
            </a:r>
            <a:endParaRPr sz="1000">
              <a:solidFill>
                <a:schemeClr val="dk2"/>
              </a:solidFill>
              <a:latin typeface="DM Sans"/>
              <a:ea typeface="DM Sans"/>
              <a:cs typeface="DM Sans"/>
              <a:sym typeface="DM Sans"/>
            </a:endParaRPr>
          </a:p>
          <a:p>
            <a:pPr indent="0" lvl="0" marL="0" rtl="0" algn="l">
              <a:spcBef>
                <a:spcPts val="1200"/>
              </a:spcBef>
              <a:spcAft>
                <a:spcPts val="0"/>
              </a:spcAft>
              <a:buNone/>
            </a:pPr>
            <a:r>
              <a:t/>
            </a:r>
            <a:endParaRPr sz="1000">
              <a:solidFill>
                <a:schemeClr val="dk2"/>
              </a:solidFill>
              <a:latin typeface="DM Sans"/>
              <a:ea typeface="DM Sans"/>
              <a:cs typeface="DM Sans"/>
              <a:sym typeface="DM Sans"/>
            </a:endParaRPr>
          </a:p>
        </p:txBody>
      </p:sp>
      <p:pic>
        <p:nvPicPr>
          <p:cNvPr id="692" name="Google Shape;692;p79" title="Screenshot 2025-03-19 at 12.50.12 PM.png"/>
          <p:cNvPicPr preferRelativeResize="0"/>
          <p:nvPr/>
        </p:nvPicPr>
        <p:blipFill rotWithShape="1">
          <a:blip r:embed="rId3">
            <a:alphaModFix/>
          </a:blip>
          <a:srcRect b="16984" l="0" r="0" t="0"/>
          <a:stretch/>
        </p:blipFill>
        <p:spPr>
          <a:xfrm>
            <a:off x="17325" y="3435502"/>
            <a:ext cx="9144000" cy="6965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p8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698" name="Google Shape;698;p8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699" name="Google Shape;699;p8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700" name="Google Shape;700;p80"/>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Results?</a:t>
            </a:r>
            <a:endParaRPr b="1" sz="3650">
              <a:solidFill>
                <a:schemeClr val="dk1"/>
              </a:solidFill>
              <a:latin typeface="Merriweather"/>
              <a:ea typeface="Merriweather"/>
              <a:cs typeface="Merriweather"/>
              <a:sym typeface="Merriweather"/>
            </a:endParaRPr>
          </a:p>
        </p:txBody>
      </p:sp>
      <p:sp>
        <p:nvSpPr>
          <p:cNvPr id="701" name="Google Shape;701;p80"/>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702" name="Google Shape;702;p80"/>
          <p:cNvSpPr txBox="1"/>
          <p:nvPr/>
        </p:nvSpPr>
        <p:spPr>
          <a:xfrm>
            <a:off x="588825" y="1437400"/>
            <a:ext cx="8001000" cy="277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000">
              <a:solidFill>
                <a:schemeClr val="dk2"/>
              </a:solidFill>
              <a:latin typeface="DM Sans"/>
              <a:ea typeface="DM Sans"/>
              <a:cs typeface="DM Sans"/>
              <a:sym typeface="DM Sans"/>
            </a:endParaRPr>
          </a:p>
        </p:txBody>
      </p:sp>
      <p:pic>
        <p:nvPicPr>
          <p:cNvPr id="703" name="Google Shape;703;p80" title="Screenshot 2025-04-14 at 5.32.58 PM.png"/>
          <p:cNvPicPr preferRelativeResize="0"/>
          <p:nvPr/>
        </p:nvPicPr>
        <p:blipFill>
          <a:blip r:embed="rId3">
            <a:alphaModFix/>
          </a:blip>
          <a:stretch>
            <a:fillRect/>
          </a:stretch>
        </p:blipFill>
        <p:spPr>
          <a:xfrm>
            <a:off x="3287925" y="718512"/>
            <a:ext cx="4530124" cy="370647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54" name="Google Shape;254;p36"/>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255" name="Google Shape;255;p36"/>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256" name="Google Shape;256;p36"/>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Deep Learning</a:t>
            </a:r>
            <a:endParaRPr b="1" sz="3650">
              <a:solidFill>
                <a:schemeClr val="dk1"/>
              </a:solidFill>
              <a:latin typeface="Merriweather"/>
              <a:ea typeface="Merriweather"/>
              <a:cs typeface="Merriweather"/>
              <a:sym typeface="Merriweather"/>
            </a:endParaRPr>
          </a:p>
        </p:txBody>
      </p:sp>
      <p:sp>
        <p:nvSpPr>
          <p:cNvPr id="257" name="Google Shape;257;p36"/>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id="258" name="Google Shape;258;p36"/>
          <p:cNvPicPr preferRelativeResize="0"/>
          <p:nvPr/>
        </p:nvPicPr>
        <p:blipFill rotWithShape="1">
          <a:blip r:embed="rId3">
            <a:alphaModFix/>
          </a:blip>
          <a:srcRect b="0" l="21875" r="21875" t="0"/>
          <a:stretch/>
        </p:blipFill>
        <p:spPr>
          <a:xfrm>
            <a:off x="728275" y="1480200"/>
            <a:ext cx="3466800" cy="3466800"/>
          </a:xfrm>
          <a:prstGeom prst="roundRect">
            <a:avLst>
              <a:gd fmla="val 16667" name="adj"/>
            </a:avLst>
          </a:prstGeom>
          <a:noFill/>
          <a:ln>
            <a:noFill/>
          </a:ln>
        </p:spPr>
      </p:pic>
      <p:pic>
        <p:nvPicPr>
          <p:cNvPr descr="Deep Neural Networks: Concepts and History Overview" id="259" name="Google Shape;259;p36"/>
          <p:cNvPicPr preferRelativeResize="0"/>
          <p:nvPr/>
        </p:nvPicPr>
        <p:blipFill rotWithShape="1">
          <a:blip r:embed="rId4">
            <a:alphaModFix/>
          </a:blip>
          <a:srcRect b="0" l="10322" r="12355" t="0"/>
          <a:stretch/>
        </p:blipFill>
        <p:spPr>
          <a:xfrm>
            <a:off x="4722750" y="2015813"/>
            <a:ext cx="4223875" cy="2395575"/>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p81"/>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709" name="Google Shape;709;p81"/>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710" name="Google Shape;710;p81" title="roc_curves_folds_vs_ensemble_overlay.png"/>
          <p:cNvPicPr preferRelativeResize="0"/>
          <p:nvPr/>
        </p:nvPicPr>
        <p:blipFill>
          <a:blip r:embed="rId3">
            <a:alphaModFix/>
          </a:blip>
          <a:stretch>
            <a:fillRect/>
          </a:stretch>
        </p:blipFill>
        <p:spPr>
          <a:xfrm>
            <a:off x="1556850" y="576825"/>
            <a:ext cx="5318410" cy="44328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82"/>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716" name="Google Shape;716;p82"/>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id="717" name="Google Shape;717;p82" title="metrics_radar_folds_vs_ensemble.png"/>
          <p:cNvPicPr preferRelativeResize="0"/>
          <p:nvPr/>
        </p:nvPicPr>
        <p:blipFill>
          <a:blip r:embed="rId3">
            <a:alphaModFix/>
          </a:blip>
          <a:stretch>
            <a:fillRect/>
          </a:stretch>
        </p:blipFill>
        <p:spPr>
          <a:xfrm>
            <a:off x="1912800" y="514175"/>
            <a:ext cx="5318410" cy="44328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83"/>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723" name="Google Shape;723;p83"/>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sp>
        <p:nvSpPr>
          <p:cNvPr id="724" name="Google Shape;724;p83"/>
          <p:cNvSpPr txBox="1"/>
          <p:nvPr>
            <p:ph idx="4294967295" type="ctrTitle"/>
          </p:nvPr>
        </p:nvSpPr>
        <p:spPr>
          <a:xfrm>
            <a:off x="105925" y="1633200"/>
            <a:ext cx="8011800" cy="1877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3200"/>
              <a:t>Binary Classification of Dermoscopic Lesions via Bayesian-Optimized Ensemble Convolution Neural Networks</a:t>
            </a:r>
            <a:endParaRPr sz="32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8" name="Shape 728"/>
        <p:cNvGrpSpPr/>
        <p:nvPr/>
      </p:nvGrpSpPr>
      <p:grpSpPr>
        <a:xfrm>
          <a:off x="0" y="0"/>
          <a:ext cx="0" cy="0"/>
          <a:chOff x="0" y="0"/>
          <a:chExt cx="0" cy="0"/>
        </a:xfrm>
      </p:grpSpPr>
      <p:sp>
        <p:nvSpPr>
          <p:cNvPr id="729" name="Google Shape;729;p84"/>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730" name="Google Shape;730;p84"/>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t/>
            </a:r>
            <a:endParaRPr/>
          </a:p>
        </p:txBody>
      </p:sp>
      <p:pic>
        <p:nvPicPr>
          <p:cNvPr descr="File:Thats all folks.svg - Wikimedia Commons" id="731" name="Google Shape;731;p84"/>
          <p:cNvPicPr preferRelativeResize="0"/>
          <p:nvPr/>
        </p:nvPicPr>
        <p:blipFill>
          <a:blip r:embed="rId3">
            <a:alphaModFix/>
          </a:blip>
          <a:stretch>
            <a:fillRect/>
          </a:stretch>
        </p:blipFill>
        <p:spPr>
          <a:xfrm>
            <a:off x="1706337" y="410089"/>
            <a:ext cx="5731326" cy="432329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 name="Shape 263"/>
        <p:cNvGrpSpPr/>
        <p:nvPr/>
      </p:nvGrpSpPr>
      <p:grpSpPr>
        <a:xfrm>
          <a:off x="0" y="0"/>
          <a:ext cx="0" cy="0"/>
          <a:chOff x="0" y="0"/>
          <a:chExt cx="0" cy="0"/>
        </a:xfrm>
      </p:grpSpPr>
      <p:sp>
        <p:nvSpPr>
          <p:cNvPr id="264" name="Google Shape;264;p3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65" name="Google Shape;265;p37"/>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266" name="Google Shape;266;p37"/>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267" name="Google Shape;267;p37"/>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is a Neural Network</a:t>
            </a:r>
            <a:endParaRPr b="1" sz="3650">
              <a:solidFill>
                <a:schemeClr val="dk1"/>
              </a:solidFill>
              <a:latin typeface="Merriweather"/>
              <a:ea typeface="Merriweather"/>
              <a:cs typeface="Merriweather"/>
              <a:sym typeface="Merriweather"/>
            </a:endParaRPr>
          </a:p>
        </p:txBody>
      </p:sp>
      <p:sp>
        <p:nvSpPr>
          <p:cNvPr id="268" name="Google Shape;268;p37"/>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69" name="Google Shape;269;p37"/>
          <p:cNvSpPr txBox="1"/>
          <p:nvPr/>
        </p:nvSpPr>
        <p:spPr>
          <a:xfrm>
            <a:off x="5152200" y="1601350"/>
            <a:ext cx="34668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Does anyone know what is going on?</a:t>
            </a:r>
            <a:endParaRPr sz="1700">
              <a:solidFill>
                <a:schemeClr val="dk2"/>
              </a:solidFill>
              <a:latin typeface="Merriweather"/>
              <a:ea typeface="Merriweather"/>
              <a:cs typeface="Merriweather"/>
              <a:sym typeface="Merriweather"/>
            </a:endParaRPr>
          </a:p>
        </p:txBody>
      </p:sp>
      <p:pic>
        <p:nvPicPr>
          <p:cNvPr id="270" name="Google Shape;270;p37" title="imageneuralnetwork.jpeg"/>
          <p:cNvPicPr preferRelativeResize="0"/>
          <p:nvPr/>
        </p:nvPicPr>
        <p:blipFill>
          <a:blip r:embed="rId3">
            <a:alphaModFix/>
          </a:blip>
          <a:stretch>
            <a:fillRect/>
          </a:stretch>
        </p:blipFill>
        <p:spPr>
          <a:xfrm>
            <a:off x="304800" y="1412114"/>
            <a:ext cx="4847400" cy="344025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 name="Shape 274"/>
        <p:cNvGrpSpPr/>
        <p:nvPr/>
      </p:nvGrpSpPr>
      <p:grpSpPr>
        <a:xfrm>
          <a:off x="0" y="0"/>
          <a:ext cx="0" cy="0"/>
          <a:chOff x="0" y="0"/>
          <a:chExt cx="0" cy="0"/>
        </a:xfrm>
      </p:grpSpPr>
      <p:sp>
        <p:nvSpPr>
          <p:cNvPr id="275" name="Google Shape;275;p3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76" name="Google Shape;276;p38"/>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277" name="Google Shape;277;p38"/>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278" name="Google Shape;278;p38"/>
          <p:cNvSpPr txBox="1"/>
          <p:nvPr/>
        </p:nvSpPr>
        <p:spPr>
          <a:xfrm>
            <a:off x="516437" y="744789"/>
            <a:ext cx="7043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What is a Neural Network</a:t>
            </a:r>
            <a:endParaRPr b="1" sz="3650">
              <a:solidFill>
                <a:schemeClr val="dk1"/>
              </a:solidFill>
              <a:latin typeface="Merriweather"/>
              <a:ea typeface="Merriweather"/>
              <a:cs typeface="Merriweather"/>
              <a:sym typeface="Merriweather"/>
            </a:endParaRPr>
          </a:p>
        </p:txBody>
      </p:sp>
      <p:sp>
        <p:nvSpPr>
          <p:cNvPr id="279" name="Google Shape;279;p38"/>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pic>
        <p:nvPicPr>
          <p:cNvPr id="280" name="Google Shape;280;p38"/>
          <p:cNvPicPr preferRelativeResize="0"/>
          <p:nvPr/>
        </p:nvPicPr>
        <p:blipFill rotWithShape="1">
          <a:blip r:embed="rId3">
            <a:alphaModFix/>
          </a:blip>
          <a:srcRect b="0" l="7199" r="7199" t="0"/>
          <a:stretch/>
        </p:blipFill>
        <p:spPr>
          <a:xfrm>
            <a:off x="728275" y="1480200"/>
            <a:ext cx="3466800" cy="3466800"/>
          </a:xfrm>
          <a:prstGeom prst="roundRect">
            <a:avLst>
              <a:gd fmla="val 16667" name="adj"/>
            </a:avLst>
          </a:prstGeom>
          <a:noFill/>
          <a:ln>
            <a:noFill/>
          </a:ln>
        </p:spPr>
      </p:pic>
      <p:sp>
        <p:nvSpPr>
          <p:cNvPr id="281" name="Google Shape;281;p38"/>
          <p:cNvSpPr txBox="1"/>
          <p:nvPr/>
        </p:nvSpPr>
        <p:spPr>
          <a:xfrm>
            <a:off x="5152200" y="1601350"/>
            <a:ext cx="34668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Input Layer: Receives the initial data: like a pixel value in an image</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Hidden Layer: Intermediate layer where processing occurs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Output Layer: Produce a final result/prediction</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 name="Shape 285"/>
        <p:cNvGrpSpPr/>
        <p:nvPr/>
      </p:nvGrpSpPr>
      <p:grpSpPr>
        <a:xfrm>
          <a:off x="0" y="0"/>
          <a:ext cx="0" cy="0"/>
          <a:chOff x="0" y="0"/>
          <a:chExt cx="0" cy="0"/>
        </a:xfrm>
      </p:grpSpPr>
      <p:sp>
        <p:nvSpPr>
          <p:cNvPr id="286" name="Google Shape;286;p3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87" name="Google Shape;287;p39"/>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288" name="Google Shape;288;p39"/>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289" name="Google Shape;289;p39"/>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How does a Neural Network Work</a:t>
            </a:r>
            <a:endParaRPr b="1" sz="3650">
              <a:solidFill>
                <a:schemeClr val="dk1"/>
              </a:solidFill>
              <a:latin typeface="Merriweather"/>
              <a:ea typeface="Merriweather"/>
              <a:cs typeface="Merriweather"/>
              <a:sym typeface="Merriweather"/>
            </a:endParaRPr>
          </a:p>
        </p:txBody>
      </p:sp>
      <p:sp>
        <p:nvSpPr>
          <p:cNvPr id="290" name="Google Shape;290;p39"/>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291" name="Google Shape;291;p39"/>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Each connection has a “weight”, which adjusts as the network learns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1. </a:t>
            </a:r>
            <a:r>
              <a:rPr lang="en" sz="1700">
                <a:solidFill>
                  <a:schemeClr val="dk2"/>
                </a:solidFill>
                <a:latin typeface="Merriweather"/>
                <a:ea typeface="Merriweather"/>
                <a:cs typeface="Merriweather"/>
                <a:sym typeface="Merriweather"/>
              </a:rPr>
              <a:t>Receives</a:t>
            </a:r>
            <a:r>
              <a:rPr lang="en" sz="1700">
                <a:solidFill>
                  <a:schemeClr val="dk2"/>
                </a:solidFill>
                <a:latin typeface="Merriweather"/>
                <a:ea typeface="Merriweather"/>
                <a:cs typeface="Merriweather"/>
                <a:sym typeface="Merriweather"/>
              </a:rPr>
              <a:t> a signal from previous neurons, </a:t>
            </a:r>
            <a:r>
              <a:rPr lang="en" sz="1700">
                <a:solidFill>
                  <a:schemeClr val="dk2"/>
                </a:solidFill>
                <a:latin typeface="Merriweather"/>
                <a:ea typeface="Merriweather"/>
                <a:cs typeface="Merriweather"/>
                <a:sym typeface="Merriweather"/>
              </a:rPr>
              <a:t>multiplied</a:t>
            </a:r>
            <a:r>
              <a:rPr lang="en" sz="1700">
                <a:solidFill>
                  <a:schemeClr val="dk2"/>
                </a:solidFill>
                <a:latin typeface="Merriweather"/>
                <a:ea typeface="Merriweather"/>
                <a:cs typeface="Merriweather"/>
                <a:sym typeface="Merriweather"/>
              </a:rPr>
              <a:t> by </a:t>
            </a:r>
            <a:r>
              <a:rPr lang="en" sz="1700">
                <a:solidFill>
                  <a:schemeClr val="dk2"/>
                </a:solidFill>
                <a:latin typeface="Merriweather"/>
                <a:ea typeface="Merriweather"/>
                <a:cs typeface="Merriweather"/>
                <a:sym typeface="Merriweather"/>
              </a:rPr>
              <a:t>connection</a:t>
            </a:r>
            <a:r>
              <a:rPr lang="en" sz="1700">
                <a:solidFill>
                  <a:schemeClr val="dk2"/>
                </a:solidFill>
                <a:latin typeface="Merriweather"/>
                <a:ea typeface="Merriweather"/>
                <a:cs typeface="Merriweather"/>
                <a:sym typeface="Merriweather"/>
              </a:rPr>
              <a:t> weight</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2. Neuron applies an activation function to the sum of the weighted inputs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3. If the result exceeds a threshold, the neuron “fires”, sending is signal to the next layer</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4. Backpropagation: Network adjusts its weights based on the error of its prediction</a:t>
            </a:r>
            <a:endParaRPr sz="1700">
              <a:solidFill>
                <a:schemeClr val="dk2"/>
              </a:solidFill>
              <a:latin typeface="Merriweather"/>
              <a:ea typeface="Merriweather"/>
              <a:cs typeface="Merriweather"/>
              <a:sym typeface="Merriweathe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4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
        <p:nvSpPr>
          <p:cNvPr id="297" name="Google Shape;297;p40"/>
          <p:cNvSpPr txBox="1"/>
          <p:nvPr>
            <p:ph idx="1" type="body"/>
          </p:nvPr>
        </p:nvSpPr>
        <p:spPr>
          <a:xfrm>
            <a:off x="196951" y="196725"/>
            <a:ext cx="1860300" cy="209100"/>
          </a:xfrm>
          <a:prstGeom prst="rect">
            <a:avLst/>
          </a:prstGeom>
        </p:spPr>
        <p:txBody>
          <a:bodyPr anchorCtr="0" anchor="ctr" bIns="91425" lIns="91425" spcFirstLastPara="1" rIns="91425" wrap="square" tIns="91425">
            <a:noAutofit/>
          </a:bodyPr>
          <a:lstStyle/>
          <a:p>
            <a:pPr indent="0" lvl="0" marL="0" rtl="0" algn="l">
              <a:spcBef>
                <a:spcPts val="0"/>
              </a:spcBef>
              <a:spcAft>
                <a:spcPts val="1200"/>
              </a:spcAft>
              <a:buNone/>
            </a:pPr>
            <a:r>
              <a:t/>
            </a:r>
            <a:endParaRPr/>
          </a:p>
        </p:txBody>
      </p:sp>
      <p:sp>
        <p:nvSpPr>
          <p:cNvPr id="298" name="Google Shape;298;p40"/>
          <p:cNvSpPr txBox="1"/>
          <p:nvPr>
            <p:ph idx="2" type="body"/>
          </p:nvPr>
        </p:nvSpPr>
        <p:spPr>
          <a:xfrm>
            <a:off x="7087526" y="196725"/>
            <a:ext cx="1933500" cy="209100"/>
          </a:xfrm>
          <a:prstGeom prst="rect">
            <a:avLst/>
          </a:prstGeom>
        </p:spPr>
        <p:txBody>
          <a:bodyPr anchorCtr="0" anchor="ctr" bIns="91425" lIns="91425" spcFirstLastPara="1" rIns="91425" wrap="square" tIns="91425">
            <a:noAutofit/>
          </a:bodyPr>
          <a:lstStyle/>
          <a:p>
            <a:pPr indent="0" lvl="0" marL="0" rtl="0" algn="r">
              <a:spcBef>
                <a:spcPts val="0"/>
              </a:spcBef>
              <a:spcAft>
                <a:spcPts val="1200"/>
              </a:spcAft>
              <a:buNone/>
            </a:pPr>
            <a:r>
              <a:rPr lang="en"/>
              <a:t>Science Presentation</a:t>
            </a:r>
            <a:endParaRPr/>
          </a:p>
        </p:txBody>
      </p:sp>
      <p:sp>
        <p:nvSpPr>
          <p:cNvPr id="299" name="Google Shape;299;p40"/>
          <p:cNvSpPr txBox="1"/>
          <p:nvPr/>
        </p:nvSpPr>
        <p:spPr>
          <a:xfrm>
            <a:off x="516422" y="744800"/>
            <a:ext cx="8627700" cy="493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650">
                <a:solidFill>
                  <a:schemeClr val="dk1"/>
                </a:solidFill>
                <a:latin typeface="Merriweather"/>
                <a:ea typeface="Merriweather"/>
                <a:cs typeface="Merriweather"/>
                <a:sym typeface="Merriweather"/>
              </a:rPr>
              <a:t>Neural Network: Gossiping</a:t>
            </a:r>
            <a:endParaRPr b="1" sz="3650">
              <a:solidFill>
                <a:schemeClr val="dk1"/>
              </a:solidFill>
              <a:latin typeface="Merriweather"/>
              <a:ea typeface="Merriweather"/>
              <a:cs typeface="Merriweather"/>
              <a:sym typeface="Merriweather"/>
            </a:endParaRPr>
          </a:p>
        </p:txBody>
      </p:sp>
      <p:sp>
        <p:nvSpPr>
          <p:cNvPr id="300" name="Google Shape;300;p40"/>
          <p:cNvSpPr txBox="1"/>
          <p:nvPr/>
        </p:nvSpPr>
        <p:spPr>
          <a:xfrm>
            <a:off x="196954" y="744789"/>
            <a:ext cx="391800" cy="3498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b="1" lang="en" sz="1450">
                <a:solidFill>
                  <a:schemeClr val="dk1"/>
                </a:solidFill>
                <a:latin typeface="Merriweather"/>
                <a:ea typeface="Merriweather"/>
                <a:cs typeface="Merriweather"/>
                <a:sym typeface="Merriweather"/>
              </a:rPr>
              <a:t>1.</a:t>
            </a:r>
            <a:endParaRPr b="1" sz="1450">
              <a:solidFill>
                <a:schemeClr val="dk1"/>
              </a:solidFill>
              <a:latin typeface="Merriweather"/>
              <a:ea typeface="Merriweather"/>
              <a:cs typeface="Merriweather"/>
              <a:sym typeface="Merriweather"/>
            </a:endParaRPr>
          </a:p>
        </p:txBody>
      </p:sp>
      <p:sp>
        <p:nvSpPr>
          <p:cNvPr id="301" name="Google Shape;301;p40"/>
          <p:cNvSpPr txBox="1"/>
          <p:nvPr/>
        </p:nvSpPr>
        <p:spPr>
          <a:xfrm>
            <a:off x="516425" y="1577575"/>
            <a:ext cx="7956000" cy="3061800"/>
          </a:xfrm>
          <a:prstGeom prst="rect">
            <a:avLst/>
          </a:prstGeom>
          <a:noFill/>
          <a:ln>
            <a:noFill/>
          </a:ln>
        </p:spPr>
        <p:txBody>
          <a:bodyPr anchorCtr="0" anchor="t" bIns="91425" lIns="91425" spcFirstLastPara="1" rIns="91425" wrap="square" tIns="91425">
            <a:noAutofit/>
          </a:bodyPr>
          <a:lstStyle/>
          <a:p>
            <a:pPr indent="-336550" lvl="0" marL="457200" rtl="0" algn="l">
              <a:spcBef>
                <a:spcPts val="0"/>
              </a:spcBef>
              <a:spcAft>
                <a:spcPts val="0"/>
              </a:spcAft>
              <a:buClr>
                <a:schemeClr val="dk2"/>
              </a:buClr>
              <a:buSzPts val="1700"/>
              <a:buFont typeface="Merriweather"/>
              <a:buChar char="●"/>
            </a:pPr>
            <a:r>
              <a:rPr lang="en" sz="1700">
                <a:solidFill>
                  <a:schemeClr val="dk2"/>
                </a:solidFill>
                <a:latin typeface="Merriweather"/>
                <a:ea typeface="Merriweather"/>
                <a:cs typeface="Merriweather"/>
                <a:sym typeface="Merriweather"/>
              </a:rPr>
              <a:t>Group of students (neurons) passing notes in a classroom. Each student has different relationships (weights) with other students that determine how seriously they take each other's messages.</a:t>
            </a:r>
            <a:endParaRPr sz="1700">
              <a:solidFill>
                <a:schemeClr val="dk2"/>
              </a:solidFill>
              <a:latin typeface="Merriweather"/>
              <a:ea typeface="Merriweather"/>
              <a:cs typeface="Merriweather"/>
              <a:sym typeface="Merriweather"/>
            </a:endParaRPr>
          </a:p>
          <a:p>
            <a:pPr indent="0" lvl="0" marL="457200" rtl="0" algn="l">
              <a:spcBef>
                <a:spcPts val="0"/>
              </a:spcBef>
              <a:spcAft>
                <a:spcPts val="0"/>
              </a:spcAft>
              <a:buNone/>
            </a:pPr>
            <a:r>
              <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When a rumor (input signal) starts at the front of the class: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Each student receives notes from multiple classmates, but values each note differently based on their relationship strength with each sender</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Each student has their own "thinking process" (activation function) to decide what to believe based on all the notes they received</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If they're convinced enough, they'll write new notes and pass them to the next row of students</a:t>
            </a:r>
            <a:endParaRPr sz="1700">
              <a:solidFill>
                <a:schemeClr val="dk2"/>
              </a:solidFill>
              <a:latin typeface="Merriweather"/>
              <a:ea typeface="Merriweather"/>
              <a:cs typeface="Merriweather"/>
              <a:sym typeface="Merriweather"/>
            </a:endParaRPr>
          </a:p>
          <a:p>
            <a:pPr indent="-336550" lvl="0" marL="457200" rtl="0" algn="l">
              <a:spcBef>
                <a:spcPts val="0"/>
              </a:spcBef>
              <a:spcAft>
                <a:spcPts val="0"/>
              </a:spcAft>
              <a:buClr>
                <a:schemeClr val="dk2"/>
              </a:buClr>
              <a:buSzPts val="1700"/>
              <a:buFont typeface="Merriweather"/>
              <a:buAutoNum type="arabicPeriod"/>
            </a:pPr>
            <a:r>
              <a:rPr lang="en" sz="1700">
                <a:solidFill>
                  <a:schemeClr val="dk2"/>
                </a:solidFill>
                <a:latin typeface="Merriweather"/>
                <a:ea typeface="Merriweather"/>
                <a:cs typeface="Merriweather"/>
                <a:sym typeface="Merriweather"/>
              </a:rPr>
              <a:t>When the rumor reaches the back of the class, the teacher compares it to the truth</a:t>
            </a:r>
            <a:endParaRPr sz="1700">
              <a:solidFill>
                <a:schemeClr val="dk2"/>
              </a:solidFill>
              <a:latin typeface="Merriweather"/>
              <a:ea typeface="Merriweather"/>
              <a:cs typeface="Merriweather"/>
              <a:sym typeface="Merriweather"/>
            </a:endParaRPr>
          </a:p>
        </p:txBody>
      </p:sp>
    </p:spTree>
  </p:cSld>
  <p:clrMapOvr>
    <a:masterClrMapping/>
  </p:clrMapOvr>
</p:sld>
</file>

<file path=ppt/theme/theme1.xml><?xml version="1.0" encoding="utf-8"?>
<a:theme xmlns:a="http://schemas.openxmlformats.org/drawingml/2006/main" xmlns:r="http://schemas.openxmlformats.org/officeDocument/2006/relationships" name="Science Presentation">
  <a:themeElements>
    <a:clrScheme name="Simple Light">
      <a:dk1>
        <a:srgbClr val="005088"/>
      </a:dk1>
      <a:lt1>
        <a:srgbClr val="F3F0DF"/>
      </a:lt1>
      <a:dk2>
        <a:srgbClr val="121212"/>
      </a:dk2>
      <a:lt2>
        <a:srgbClr val="D0E0E3"/>
      </a:lt2>
      <a:accent1>
        <a:srgbClr val="11CAA0"/>
      </a:accent1>
      <a:accent2>
        <a:srgbClr val="6D6D6B"/>
      </a:accent2>
      <a:accent3>
        <a:srgbClr val="FFFFFF"/>
      </a:accent3>
      <a:accent4>
        <a:srgbClr val="656839"/>
      </a:accent4>
      <a:accent5>
        <a:srgbClr val="774936"/>
      </a:accent5>
      <a:accent6>
        <a:srgbClr val="C492B1"/>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